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3" r:id="rId2"/>
    <p:sldId id="275" r:id="rId3"/>
    <p:sldId id="270" r:id="rId4"/>
    <p:sldId id="271" r:id="rId5"/>
    <p:sldId id="272" r:id="rId6"/>
    <p:sldId id="261" r:id="rId7"/>
    <p:sldId id="276" r:id="rId8"/>
    <p:sldId id="264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FFE05A-9784-4C37-82AB-E1CDE8FFB064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DA1A0BE1-10E9-4C1B-B127-0DDA426AD643}">
      <dgm:prSet phldrT="[Text]"/>
      <dgm:spPr/>
      <dgm:t>
        <a:bodyPr/>
        <a:lstStyle/>
        <a:p>
          <a:r>
            <a:rPr lang="fr-CH" dirty="0" err="1" smtClean="0">
              <a:solidFill>
                <a:schemeClr val="tx1"/>
              </a:solidFill>
            </a:rPr>
            <a:t>research</a:t>
          </a:r>
          <a:endParaRPr lang="en-US" dirty="0">
            <a:solidFill>
              <a:schemeClr val="tx1"/>
            </a:solidFill>
          </a:endParaRPr>
        </a:p>
      </dgm:t>
    </dgm:pt>
    <dgm:pt modelId="{8CC7E7CC-AAF2-4CC4-A0A2-509C279760EB}" type="parTrans" cxnId="{43F405FC-7ADD-42AB-B185-3949C61EA932}">
      <dgm:prSet/>
      <dgm:spPr/>
      <dgm:t>
        <a:bodyPr/>
        <a:lstStyle/>
        <a:p>
          <a:endParaRPr lang="en-US"/>
        </a:p>
      </dgm:t>
    </dgm:pt>
    <dgm:pt modelId="{C7BF4E17-79AE-4B97-8CFD-068E81C0AACC}" type="sibTrans" cxnId="{43F405FC-7ADD-42AB-B185-3949C61EA932}">
      <dgm:prSet/>
      <dgm:spPr/>
      <dgm:t>
        <a:bodyPr/>
        <a:lstStyle/>
        <a:p>
          <a:endParaRPr lang="en-US"/>
        </a:p>
      </dgm:t>
    </dgm:pt>
    <dgm:pt modelId="{9271D85E-F66D-487E-B18C-9AC56EE5E1AE}">
      <dgm:prSet phldrT="[Text]"/>
      <dgm:spPr/>
      <dgm:t>
        <a:bodyPr/>
        <a:lstStyle/>
        <a:p>
          <a:r>
            <a:rPr lang="fr-CH" dirty="0" smtClean="0">
              <a:solidFill>
                <a:schemeClr val="tx1"/>
              </a:solidFill>
            </a:rPr>
            <a:t>training</a:t>
          </a:r>
        </a:p>
        <a:p>
          <a:r>
            <a:rPr lang="fr-CH" dirty="0" smtClean="0">
              <a:solidFill>
                <a:schemeClr val="tx1"/>
              </a:solidFill>
            </a:rPr>
            <a:t>&amp; coaching</a:t>
          </a:r>
          <a:endParaRPr lang="en-US" dirty="0">
            <a:solidFill>
              <a:schemeClr val="tx1"/>
            </a:solidFill>
          </a:endParaRPr>
        </a:p>
      </dgm:t>
    </dgm:pt>
    <dgm:pt modelId="{FCADAACE-3877-47DD-B9B6-B94108054B1F}" type="parTrans" cxnId="{0C24EE24-949C-4B91-A276-9F928A3A04CA}">
      <dgm:prSet/>
      <dgm:spPr/>
      <dgm:t>
        <a:bodyPr/>
        <a:lstStyle/>
        <a:p>
          <a:endParaRPr lang="en-US"/>
        </a:p>
      </dgm:t>
    </dgm:pt>
    <dgm:pt modelId="{61068971-E7D7-4C20-BA2B-713D470EE8C5}" type="sibTrans" cxnId="{0C24EE24-949C-4B91-A276-9F928A3A04CA}">
      <dgm:prSet/>
      <dgm:spPr/>
      <dgm:t>
        <a:bodyPr/>
        <a:lstStyle/>
        <a:p>
          <a:endParaRPr lang="en-US"/>
        </a:p>
      </dgm:t>
    </dgm:pt>
    <dgm:pt modelId="{929EE57A-B429-47C2-8658-35E1284F5881}">
      <dgm:prSet phldrT="[Text]"/>
      <dgm:spPr/>
      <dgm:t>
        <a:bodyPr/>
        <a:lstStyle/>
        <a:p>
          <a:r>
            <a:rPr lang="fr-CH" dirty="0" err="1" smtClean="0"/>
            <a:t>convening</a:t>
          </a:r>
          <a:r>
            <a:rPr lang="fr-CH" dirty="0" smtClean="0"/>
            <a:t>?</a:t>
          </a:r>
          <a:endParaRPr lang="en-US" dirty="0"/>
        </a:p>
      </dgm:t>
    </dgm:pt>
    <dgm:pt modelId="{65662621-B6F2-4262-9B86-4645CC16BD0A}" type="parTrans" cxnId="{90C78E74-4A4B-4252-936F-12BFA4235887}">
      <dgm:prSet/>
      <dgm:spPr/>
      <dgm:t>
        <a:bodyPr/>
        <a:lstStyle/>
        <a:p>
          <a:endParaRPr lang="en-US"/>
        </a:p>
      </dgm:t>
    </dgm:pt>
    <dgm:pt modelId="{6119D93D-2B2C-4031-A1AA-437A86435834}" type="sibTrans" cxnId="{90C78E74-4A4B-4252-936F-12BFA4235887}">
      <dgm:prSet/>
      <dgm:spPr/>
      <dgm:t>
        <a:bodyPr/>
        <a:lstStyle/>
        <a:p>
          <a:endParaRPr lang="en-US"/>
        </a:p>
      </dgm:t>
    </dgm:pt>
    <dgm:pt modelId="{510ED603-A671-414B-941D-F514523097C2}">
      <dgm:prSet/>
      <dgm:spPr/>
      <dgm:t>
        <a:bodyPr/>
        <a:lstStyle/>
        <a:p>
          <a:r>
            <a:rPr lang="fr-CH" dirty="0" err="1" smtClean="0"/>
            <a:t>advocacy</a:t>
          </a:r>
          <a:r>
            <a:rPr lang="fr-CH" dirty="0" smtClean="0"/>
            <a:t>?</a:t>
          </a:r>
          <a:endParaRPr lang="en-US" dirty="0"/>
        </a:p>
      </dgm:t>
    </dgm:pt>
    <dgm:pt modelId="{381D862D-9E13-44DD-BBB5-2EDF6632716C}" type="parTrans" cxnId="{81FB443F-9AD9-441D-99FB-562EBC1C2BBF}">
      <dgm:prSet/>
      <dgm:spPr/>
      <dgm:t>
        <a:bodyPr/>
        <a:lstStyle/>
        <a:p>
          <a:endParaRPr lang="en-US"/>
        </a:p>
      </dgm:t>
    </dgm:pt>
    <dgm:pt modelId="{D127585A-67CC-477D-9B46-D1EEBFD353AA}" type="sibTrans" cxnId="{81FB443F-9AD9-441D-99FB-562EBC1C2BBF}">
      <dgm:prSet/>
      <dgm:spPr/>
      <dgm:t>
        <a:bodyPr/>
        <a:lstStyle/>
        <a:p>
          <a:endParaRPr lang="en-US"/>
        </a:p>
      </dgm:t>
    </dgm:pt>
    <dgm:pt modelId="{5F2B3FE2-97A1-4584-B776-DEA7AE964B24}">
      <dgm:prSet/>
      <dgm:spPr/>
      <dgm:t>
        <a:bodyPr/>
        <a:lstStyle/>
        <a:p>
          <a:r>
            <a:rPr lang="fr-CH" dirty="0" err="1" smtClean="0">
              <a:solidFill>
                <a:schemeClr val="tx1"/>
              </a:solidFill>
            </a:rPr>
            <a:t>policy</a:t>
          </a:r>
          <a:r>
            <a:rPr lang="fr-CH" dirty="0" smtClean="0">
              <a:solidFill>
                <a:schemeClr val="tx1"/>
              </a:solidFill>
            </a:rPr>
            <a:t> </a:t>
          </a:r>
          <a:r>
            <a:rPr lang="fr-CH" dirty="0" err="1" smtClean="0">
              <a:solidFill>
                <a:schemeClr val="tx1"/>
              </a:solidFill>
            </a:rPr>
            <a:t>advice</a:t>
          </a:r>
          <a:endParaRPr lang="en-US" dirty="0">
            <a:solidFill>
              <a:schemeClr val="tx1"/>
            </a:solidFill>
          </a:endParaRPr>
        </a:p>
      </dgm:t>
    </dgm:pt>
    <dgm:pt modelId="{72D85C41-605A-4004-996A-CA8E3AC108EF}" type="parTrans" cxnId="{8E12D0B4-598A-4CA1-BF1C-468483A6BFFF}">
      <dgm:prSet/>
      <dgm:spPr/>
      <dgm:t>
        <a:bodyPr/>
        <a:lstStyle/>
        <a:p>
          <a:endParaRPr lang="en-US"/>
        </a:p>
      </dgm:t>
    </dgm:pt>
    <dgm:pt modelId="{5D2D505E-4252-4688-AD94-7165C350C225}" type="sibTrans" cxnId="{8E12D0B4-598A-4CA1-BF1C-468483A6BFFF}">
      <dgm:prSet/>
      <dgm:spPr/>
      <dgm:t>
        <a:bodyPr/>
        <a:lstStyle/>
        <a:p>
          <a:endParaRPr lang="en-US"/>
        </a:p>
      </dgm:t>
    </dgm:pt>
    <dgm:pt modelId="{CD26E7C3-8A81-46F7-906C-E4688B670F4F}" type="pres">
      <dgm:prSet presAssocID="{1EFFE05A-9784-4C37-82AB-E1CDE8FFB064}" presName="compositeShape" presStyleCnt="0">
        <dgm:presLayoutVars>
          <dgm:chMax val="7"/>
          <dgm:dir/>
          <dgm:resizeHandles val="exact"/>
        </dgm:presLayoutVars>
      </dgm:prSet>
      <dgm:spPr/>
    </dgm:pt>
    <dgm:pt modelId="{30903CA4-F8E1-4747-B0DA-3F82EF8BDFD4}" type="pres">
      <dgm:prSet presAssocID="{1EFFE05A-9784-4C37-82AB-E1CDE8FFB064}" presName="wedge1" presStyleLbl="node1" presStyleIdx="0" presStyleCnt="5" custLinFactNeighborX="-4841" custLinFactNeighborY="3592"/>
      <dgm:spPr/>
      <dgm:t>
        <a:bodyPr/>
        <a:lstStyle/>
        <a:p>
          <a:endParaRPr lang="en-GB"/>
        </a:p>
      </dgm:t>
    </dgm:pt>
    <dgm:pt modelId="{19C4FEA9-94CC-4C94-B329-956D4C4FB5F7}" type="pres">
      <dgm:prSet presAssocID="{1EFFE05A-9784-4C37-82AB-E1CDE8FFB064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02B1C4-1CCC-4A59-84F3-0EB22675C45C}" type="pres">
      <dgm:prSet presAssocID="{1EFFE05A-9784-4C37-82AB-E1CDE8FFB064}" presName="wedge2" presStyleLbl="node1" presStyleIdx="1" presStyleCnt="5" custLinFactNeighborX="-984" custLinFactNeighborY="-926"/>
      <dgm:spPr/>
      <dgm:t>
        <a:bodyPr/>
        <a:lstStyle/>
        <a:p>
          <a:endParaRPr lang="en-US"/>
        </a:p>
      </dgm:t>
    </dgm:pt>
    <dgm:pt modelId="{A6F96090-C37B-4157-9844-9B56D318A94C}" type="pres">
      <dgm:prSet presAssocID="{1EFFE05A-9784-4C37-82AB-E1CDE8FFB064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975A4-F13C-4779-BDBF-666B27852E35}" type="pres">
      <dgm:prSet presAssocID="{1EFFE05A-9784-4C37-82AB-E1CDE8FFB064}" presName="wedge3" presStyleLbl="node1" presStyleIdx="2" presStyleCnt="5"/>
      <dgm:spPr/>
      <dgm:t>
        <a:bodyPr/>
        <a:lstStyle/>
        <a:p>
          <a:endParaRPr lang="en-US"/>
        </a:p>
      </dgm:t>
    </dgm:pt>
    <dgm:pt modelId="{9192C716-F61C-4C66-A0EB-4538A5970EC2}" type="pres">
      <dgm:prSet presAssocID="{1EFFE05A-9784-4C37-82AB-E1CDE8FFB064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FC074-E6DC-4F63-BA73-E13F45B90EB7}" type="pres">
      <dgm:prSet presAssocID="{1EFFE05A-9784-4C37-82AB-E1CDE8FFB064}" presName="wedge4" presStyleLbl="node1" presStyleIdx="3" presStyleCnt="5"/>
      <dgm:spPr/>
      <dgm:t>
        <a:bodyPr/>
        <a:lstStyle/>
        <a:p>
          <a:endParaRPr lang="en-US"/>
        </a:p>
      </dgm:t>
    </dgm:pt>
    <dgm:pt modelId="{C1A4103D-D256-4046-A088-9EC1F1E0CCBF}" type="pres">
      <dgm:prSet presAssocID="{1EFFE05A-9784-4C37-82AB-E1CDE8FFB064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BC12E-6BBF-43AA-B195-38318526AEE3}" type="pres">
      <dgm:prSet presAssocID="{1EFFE05A-9784-4C37-82AB-E1CDE8FFB064}" presName="wedge5" presStyleLbl="node1" presStyleIdx="4" presStyleCnt="5" custLinFactNeighborX="-984" custLinFactNeighborY="-926"/>
      <dgm:spPr/>
      <dgm:t>
        <a:bodyPr/>
        <a:lstStyle/>
        <a:p>
          <a:endParaRPr lang="en-US"/>
        </a:p>
      </dgm:t>
    </dgm:pt>
    <dgm:pt modelId="{46DD361E-2DEF-4EC3-B4FF-8E402ACE35A2}" type="pres">
      <dgm:prSet presAssocID="{1EFFE05A-9784-4C37-82AB-E1CDE8FFB064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96B4D3-D54F-4DA4-9E45-E61126EBB63C}" type="presOf" srcId="{DA1A0BE1-10E9-4C1B-B127-0DDA426AD643}" destId="{30903CA4-F8E1-4747-B0DA-3F82EF8BDFD4}" srcOrd="0" destOrd="0" presId="urn:microsoft.com/office/officeart/2005/8/layout/chart3"/>
    <dgm:cxn modelId="{8F581D5E-144B-443C-BF32-460479DF22E9}" type="presOf" srcId="{5F2B3FE2-97A1-4584-B776-DEA7AE964B24}" destId="{B15975A4-F13C-4779-BDBF-666B27852E35}" srcOrd="0" destOrd="0" presId="urn:microsoft.com/office/officeart/2005/8/layout/chart3"/>
    <dgm:cxn modelId="{D5B0A529-2899-479A-985A-59EB2064BA0C}" type="presOf" srcId="{9271D85E-F66D-487E-B18C-9AC56EE5E1AE}" destId="{3E02B1C4-1CCC-4A59-84F3-0EB22675C45C}" srcOrd="0" destOrd="0" presId="urn:microsoft.com/office/officeart/2005/8/layout/chart3"/>
    <dgm:cxn modelId="{81FB443F-9AD9-441D-99FB-562EBC1C2BBF}" srcId="{1EFFE05A-9784-4C37-82AB-E1CDE8FFB064}" destId="{510ED603-A671-414B-941D-F514523097C2}" srcOrd="3" destOrd="0" parTransId="{381D862D-9E13-44DD-BBB5-2EDF6632716C}" sibTransId="{D127585A-67CC-477D-9B46-D1EEBFD353AA}"/>
    <dgm:cxn modelId="{99328933-93FA-46FF-8734-EE5549D533A7}" type="presOf" srcId="{510ED603-A671-414B-941D-F514523097C2}" destId="{0EFFC074-E6DC-4F63-BA73-E13F45B90EB7}" srcOrd="0" destOrd="0" presId="urn:microsoft.com/office/officeart/2005/8/layout/chart3"/>
    <dgm:cxn modelId="{B6221034-7AE8-49E4-BAE5-860E6E163FA6}" type="presOf" srcId="{9271D85E-F66D-487E-B18C-9AC56EE5E1AE}" destId="{A6F96090-C37B-4157-9844-9B56D318A94C}" srcOrd="1" destOrd="0" presId="urn:microsoft.com/office/officeart/2005/8/layout/chart3"/>
    <dgm:cxn modelId="{90C78E74-4A4B-4252-936F-12BFA4235887}" srcId="{1EFFE05A-9784-4C37-82AB-E1CDE8FFB064}" destId="{929EE57A-B429-47C2-8658-35E1284F5881}" srcOrd="4" destOrd="0" parTransId="{65662621-B6F2-4262-9B86-4645CC16BD0A}" sibTransId="{6119D93D-2B2C-4031-A1AA-437A86435834}"/>
    <dgm:cxn modelId="{7B61C05F-D3D5-4A5F-B202-3E7E56FBF5EE}" type="presOf" srcId="{929EE57A-B429-47C2-8658-35E1284F5881}" destId="{202BC12E-6BBF-43AA-B195-38318526AEE3}" srcOrd="0" destOrd="0" presId="urn:microsoft.com/office/officeart/2005/8/layout/chart3"/>
    <dgm:cxn modelId="{EDA9EFFE-824A-4D3F-BC37-75EC6E78AB4B}" type="presOf" srcId="{5F2B3FE2-97A1-4584-B776-DEA7AE964B24}" destId="{9192C716-F61C-4C66-A0EB-4538A5970EC2}" srcOrd="1" destOrd="0" presId="urn:microsoft.com/office/officeart/2005/8/layout/chart3"/>
    <dgm:cxn modelId="{5EA0A982-B0A8-4834-ADB1-15C643CF132A}" type="presOf" srcId="{DA1A0BE1-10E9-4C1B-B127-0DDA426AD643}" destId="{19C4FEA9-94CC-4C94-B329-956D4C4FB5F7}" srcOrd="1" destOrd="0" presId="urn:microsoft.com/office/officeart/2005/8/layout/chart3"/>
    <dgm:cxn modelId="{DBEAE127-73F8-4624-BC04-E2620853DB68}" type="presOf" srcId="{929EE57A-B429-47C2-8658-35E1284F5881}" destId="{46DD361E-2DEF-4EC3-B4FF-8E402ACE35A2}" srcOrd="1" destOrd="0" presId="urn:microsoft.com/office/officeart/2005/8/layout/chart3"/>
    <dgm:cxn modelId="{8E12D0B4-598A-4CA1-BF1C-468483A6BFFF}" srcId="{1EFFE05A-9784-4C37-82AB-E1CDE8FFB064}" destId="{5F2B3FE2-97A1-4584-B776-DEA7AE964B24}" srcOrd="2" destOrd="0" parTransId="{72D85C41-605A-4004-996A-CA8E3AC108EF}" sibTransId="{5D2D505E-4252-4688-AD94-7165C350C225}"/>
    <dgm:cxn modelId="{43F405FC-7ADD-42AB-B185-3949C61EA932}" srcId="{1EFFE05A-9784-4C37-82AB-E1CDE8FFB064}" destId="{DA1A0BE1-10E9-4C1B-B127-0DDA426AD643}" srcOrd="0" destOrd="0" parTransId="{8CC7E7CC-AAF2-4CC4-A0A2-509C279760EB}" sibTransId="{C7BF4E17-79AE-4B97-8CFD-068E81C0AACC}"/>
    <dgm:cxn modelId="{76161612-D7FC-4B38-8763-5D305F746507}" type="presOf" srcId="{510ED603-A671-414B-941D-F514523097C2}" destId="{C1A4103D-D256-4046-A088-9EC1F1E0CCBF}" srcOrd="1" destOrd="0" presId="urn:microsoft.com/office/officeart/2005/8/layout/chart3"/>
    <dgm:cxn modelId="{0C24EE24-949C-4B91-A276-9F928A3A04CA}" srcId="{1EFFE05A-9784-4C37-82AB-E1CDE8FFB064}" destId="{9271D85E-F66D-487E-B18C-9AC56EE5E1AE}" srcOrd="1" destOrd="0" parTransId="{FCADAACE-3877-47DD-B9B6-B94108054B1F}" sibTransId="{61068971-E7D7-4C20-BA2B-713D470EE8C5}"/>
    <dgm:cxn modelId="{5344AB0D-D6DA-455A-B1EF-94C9A8859E9B}" type="presOf" srcId="{1EFFE05A-9784-4C37-82AB-E1CDE8FFB064}" destId="{CD26E7C3-8A81-46F7-906C-E4688B670F4F}" srcOrd="0" destOrd="0" presId="urn:microsoft.com/office/officeart/2005/8/layout/chart3"/>
    <dgm:cxn modelId="{6706B821-B640-4389-9295-E23866358BD7}" type="presParOf" srcId="{CD26E7C3-8A81-46F7-906C-E4688B670F4F}" destId="{30903CA4-F8E1-4747-B0DA-3F82EF8BDFD4}" srcOrd="0" destOrd="0" presId="urn:microsoft.com/office/officeart/2005/8/layout/chart3"/>
    <dgm:cxn modelId="{BF26D749-4994-441F-A433-3ADB2783C167}" type="presParOf" srcId="{CD26E7C3-8A81-46F7-906C-E4688B670F4F}" destId="{19C4FEA9-94CC-4C94-B329-956D4C4FB5F7}" srcOrd="1" destOrd="0" presId="urn:microsoft.com/office/officeart/2005/8/layout/chart3"/>
    <dgm:cxn modelId="{ECD50DEA-5ECD-4C03-A99E-2601D466DA8A}" type="presParOf" srcId="{CD26E7C3-8A81-46F7-906C-E4688B670F4F}" destId="{3E02B1C4-1CCC-4A59-84F3-0EB22675C45C}" srcOrd="2" destOrd="0" presId="urn:microsoft.com/office/officeart/2005/8/layout/chart3"/>
    <dgm:cxn modelId="{6CB42E59-95EC-4329-B643-E16230DCA384}" type="presParOf" srcId="{CD26E7C3-8A81-46F7-906C-E4688B670F4F}" destId="{A6F96090-C37B-4157-9844-9B56D318A94C}" srcOrd="3" destOrd="0" presId="urn:microsoft.com/office/officeart/2005/8/layout/chart3"/>
    <dgm:cxn modelId="{D1DFB70E-5041-4825-887E-0CED36199B6F}" type="presParOf" srcId="{CD26E7C3-8A81-46F7-906C-E4688B670F4F}" destId="{B15975A4-F13C-4779-BDBF-666B27852E35}" srcOrd="4" destOrd="0" presId="urn:microsoft.com/office/officeart/2005/8/layout/chart3"/>
    <dgm:cxn modelId="{51156A86-3039-4F14-BCA0-7C3803CEBFB0}" type="presParOf" srcId="{CD26E7C3-8A81-46F7-906C-E4688B670F4F}" destId="{9192C716-F61C-4C66-A0EB-4538A5970EC2}" srcOrd="5" destOrd="0" presId="urn:microsoft.com/office/officeart/2005/8/layout/chart3"/>
    <dgm:cxn modelId="{D976F420-2CC6-4FD3-922A-0D50E7DEC5F4}" type="presParOf" srcId="{CD26E7C3-8A81-46F7-906C-E4688B670F4F}" destId="{0EFFC074-E6DC-4F63-BA73-E13F45B90EB7}" srcOrd="6" destOrd="0" presId="urn:microsoft.com/office/officeart/2005/8/layout/chart3"/>
    <dgm:cxn modelId="{92AB97DD-B85D-4F05-890B-BDCA578BD2B3}" type="presParOf" srcId="{CD26E7C3-8A81-46F7-906C-E4688B670F4F}" destId="{C1A4103D-D256-4046-A088-9EC1F1E0CCBF}" srcOrd="7" destOrd="0" presId="urn:microsoft.com/office/officeart/2005/8/layout/chart3"/>
    <dgm:cxn modelId="{ACB11F61-9EE8-4D2D-A9CB-5993FCE157E9}" type="presParOf" srcId="{CD26E7C3-8A81-46F7-906C-E4688B670F4F}" destId="{202BC12E-6BBF-43AA-B195-38318526AEE3}" srcOrd="8" destOrd="0" presId="urn:microsoft.com/office/officeart/2005/8/layout/chart3"/>
    <dgm:cxn modelId="{126CB291-0629-44AB-A0BA-B02194B03856}" type="presParOf" srcId="{CD26E7C3-8A81-46F7-906C-E4688B670F4F}" destId="{46DD361E-2DEF-4EC3-B4FF-8E402ACE35A2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995B60-D2D0-4895-942F-4380F015858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452E08-2C2E-4E70-ABBF-50B558152A66}">
      <dgm:prSet phldrT="[Text]"/>
      <dgm:spPr/>
      <dgm:t>
        <a:bodyPr/>
        <a:lstStyle/>
        <a:p>
          <a:r>
            <a:rPr lang="fr-CH" dirty="0" err="1" smtClean="0"/>
            <a:t>reading</a:t>
          </a:r>
          <a:r>
            <a:rPr lang="fr-CH" dirty="0" smtClean="0"/>
            <a:t>?</a:t>
          </a:r>
          <a:endParaRPr lang="en-US" dirty="0"/>
        </a:p>
      </dgm:t>
    </dgm:pt>
    <dgm:pt modelId="{4A605F17-58F0-403A-AC76-FBC48154BD5C}" type="parTrans" cxnId="{BF80A581-3C09-4774-9B92-E496215C79FA}">
      <dgm:prSet/>
      <dgm:spPr/>
      <dgm:t>
        <a:bodyPr/>
        <a:lstStyle/>
        <a:p>
          <a:endParaRPr lang="en-US"/>
        </a:p>
      </dgm:t>
    </dgm:pt>
    <dgm:pt modelId="{8FB511F1-5428-41FD-97B1-614B17D5BF11}" type="sibTrans" cxnId="{BF80A581-3C09-4774-9B92-E496215C79FA}">
      <dgm:prSet/>
      <dgm:spPr/>
      <dgm:t>
        <a:bodyPr/>
        <a:lstStyle/>
        <a:p>
          <a:endParaRPr lang="en-US"/>
        </a:p>
      </dgm:t>
    </dgm:pt>
    <dgm:pt modelId="{D1ECB038-563A-43B1-8BC8-FE4299261E9E}">
      <dgm:prSet phldrT="[Text]"/>
      <dgm:spPr/>
      <dgm:t>
        <a:bodyPr/>
        <a:lstStyle/>
        <a:p>
          <a:r>
            <a:rPr lang="fr-CH" dirty="0" err="1" smtClean="0">
              <a:solidFill>
                <a:schemeClr val="tx1"/>
              </a:solidFill>
            </a:rPr>
            <a:t>writing</a:t>
          </a:r>
          <a:endParaRPr lang="en-US" dirty="0">
            <a:solidFill>
              <a:schemeClr val="tx1"/>
            </a:solidFill>
          </a:endParaRPr>
        </a:p>
      </dgm:t>
    </dgm:pt>
    <dgm:pt modelId="{2B5748B6-F71D-4DEE-9CFE-E3AF04552A27}" type="parTrans" cxnId="{039D36E7-C20E-4ACC-8664-E54C42C18FE0}">
      <dgm:prSet/>
      <dgm:spPr/>
      <dgm:t>
        <a:bodyPr/>
        <a:lstStyle/>
        <a:p>
          <a:endParaRPr lang="en-US"/>
        </a:p>
      </dgm:t>
    </dgm:pt>
    <dgm:pt modelId="{85439BBB-AD58-4BE1-9CA9-F2E684D2EC4A}" type="sibTrans" cxnId="{039D36E7-C20E-4ACC-8664-E54C42C18FE0}">
      <dgm:prSet/>
      <dgm:spPr/>
      <dgm:t>
        <a:bodyPr/>
        <a:lstStyle/>
        <a:p>
          <a:endParaRPr lang="en-US"/>
        </a:p>
      </dgm:t>
    </dgm:pt>
    <dgm:pt modelId="{5618C883-44E4-45B6-B006-8D7B5060D9ED}">
      <dgm:prSet phldrT="[Text]"/>
      <dgm:spPr/>
      <dgm:t>
        <a:bodyPr/>
        <a:lstStyle/>
        <a:p>
          <a:r>
            <a:rPr lang="fr-CH" dirty="0" err="1" smtClean="0">
              <a:solidFill>
                <a:schemeClr val="tx1"/>
              </a:solidFill>
            </a:rPr>
            <a:t>analysis</a:t>
          </a:r>
          <a:endParaRPr lang="en-US" dirty="0">
            <a:solidFill>
              <a:schemeClr val="tx1"/>
            </a:solidFill>
          </a:endParaRPr>
        </a:p>
      </dgm:t>
    </dgm:pt>
    <dgm:pt modelId="{91F2271D-5C3C-4244-AE5F-AF2291F7F587}" type="parTrans" cxnId="{582584BB-A054-48D5-941E-CA1F60E0B9E2}">
      <dgm:prSet/>
      <dgm:spPr/>
      <dgm:t>
        <a:bodyPr/>
        <a:lstStyle/>
        <a:p>
          <a:endParaRPr lang="en-US"/>
        </a:p>
      </dgm:t>
    </dgm:pt>
    <dgm:pt modelId="{25F3DED2-C846-4F84-A173-41FB86331045}" type="sibTrans" cxnId="{582584BB-A054-48D5-941E-CA1F60E0B9E2}">
      <dgm:prSet/>
      <dgm:spPr/>
      <dgm:t>
        <a:bodyPr/>
        <a:lstStyle/>
        <a:p>
          <a:endParaRPr lang="en-US"/>
        </a:p>
      </dgm:t>
    </dgm:pt>
    <dgm:pt modelId="{BC513583-33BD-47ED-AA77-B26D1516B843}">
      <dgm:prSet phldrT="[Text]"/>
      <dgm:spPr/>
      <dgm:t>
        <a:bodyPr/>
        <a:lstStyle/>
        <a:p>
          <a:r>
            <a:rPr lang="fr-CH" dirty="0" err="1" smtClean="0">
              <a:solidFill>
                <a:schemeClr val="tx1"/>
              </a:solidFill>
            </a:rPr>
            <a:t>synthesis</a:t>
          </a:r>
          <a:endParaRPr lang="en-US" dirty="0">
            <a:solidFill>
              <a:schemeClr val="tx1"/>
            </a:solidFill>
          </a:endParaRPr>
        </a:p>
      </dgm:t>
    </dgm:pt>
    <dgm:pt modelId="{097ECF4F-6802-4E2B-8728-F288BD43AFAB}" type="parTrans" cxnId="{FCB453EF-F4C8-444E-BA00-B6131CEFBC27}">
      <dgm:prSet/>
      <dgm:spPr/>
      <dgm:t>
        <a:bodyPr/>
        <a:lstStyle/>
        <a:p>
          <a:endParaRPr lang="en-US"/>
        </a:p>
      </dgm:t>
    </dgm:pt>
    <dgm:pt modelId="{EC8FA8AF-4126-4CF0-BF2D-BBF5D220B003}" type="sibTrans" cxnId="{FCB453EF-F4C8-444E-BA00-B6131CEFBC27}">
      <dgm:prSet/>
      <dgm:spPr/>
      <dgm:t>
        <a:bodyPr/>
        <a:lstStyle/>
        <a:p>
          <a:endParaRPr lang="en-US"/>
        </a:p>
      </dgm:t>
    </dgm:pt>
    <dgm:pt modelId="{B11D652B-23E3-42B1-B668-F57D909000FC}">
      <dgm:prSet phldrT="[Text]"/>
      <dgm:spPr/>
      <dgm:t>
        <a:bodyPr/>
        <a:lstStyle/>
        <a:p>
          <a:r>
            <a:rPr lang="fr-CH" dirty="0" err="1" smtClean="0">
              <a:solidFill>
                <a:schemeClr val="tx1"/>
              </a:solidFill>
            </a:rPr>
            <a:t>presentation</a:t>
          </a:r>
          <a:endParaRPr lang="en-US" dirty="0">
            <a:solidFill>
              <a:schemeClr val="tx1"/>
            </a:solidFill>
          </a:endParaRPr>
        </a:p>
      </dgm:t>
    </dgm:pt>
    <dgm:pt modelId="{AA8E234D-6991-4925-9BA7-87C17A8F3F70}" type="parTrans" cxnId="{9114BB22-20DF-4194-B438-4259E53BC1DA}">
      <dgm:prSet/>
      <dgm:spPr/>
      <dgm:t>
        <a:bodyPr/>
        <a:lstStyle/>
        <a:p>
          <a:endParaRPr lang="en-US"/>
        </a:p>
      </dgm:t>
    </dgm:pt>
    <dgm:pt modelId="{9BE72225-8115-45C9-8C94-01DF4B4C7A00}" type="sibTrans" cxnId="{9114BB22-20DF-4194-B438-4259E53BC1DA}">
      <dgm:prSet/>
      <dgm:spPr/>
      <dgm:t>
        <a:bodyPr/>
        <a:lstStyle/>
        <a:p>
          <a:endParaRPr lang="en-US"/>
        </a:p>
      </dgm:t>
    </dgm:pt>
    <dgm:pt modelId="{C7198064-D1CC-4A82-B93E-70198EFBBDEE}" type="pres">
      <dgm:prSet presAssocID="{88995B60-D2D0-4895-942F-4380F015858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ED6DEB-D213-44C8-B4D0-340CD06DFC06}" type="pres">
      <dgm:prSet presAssocID="{27452E08-2C2E-4E70-ABBF-50B558152A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3179F-17DC-4340-8333-981CB23D54EC}" type="pres">
      <dgm:prSet presAssocID="{27452E08-2C2E-4E70-ABBF-50B558152A66}" presName="spNode" presStyleCnt="0"/>
      <dgm:spPr/>
    </dgm:pt>
    <dgm:pt modelId="{C4C1A242-A1BD-48DF-8C92-1C07D0B10829}" type="pres">
      <dgm:prSet presAssocID="{8FB511F1-5428-41FD-97B1-614B17D5BF11}" presName="sibTrans" presStyleLbl="sibTrans1D1" presStyleIdx="0" presStyleCnt="5"/>
      <dgm:spPr/>
      <dgm:t>
        <a:bodyPr/>
        <a:lstStyle/>
        <a:p>
          <a:endParaRPr lang="en-US"/>
        </a:p>
      </dgm:t>
    </dgm:pt>
    <dgm:pt modelId="{E28063DB-BACD-4324-A87B-6B8465F30022}" type="pres">
      <dgm:prSet presAssocID="{D1ECB038-563A-43B1-8BC8-FE4299261E9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BDA85-C66C-4BD2-93E6-2E7D4F2BAF72}" type="pres">
      <dgm:prSet presAssocID="{D1ECB038-563A-43B1-8BC8-FE4299261E9E}" presName="spNode" presStyleCnt="0"/>
      <dgm:spPr/>
    </dgm:pt>
    <dgm:pt modelId="{83A12E64-6432-4D55-A5CE-42489A9CDD0C}" type="pres">
      <dgm:prSet presAssocID="{85439BBB-AD58-4BE1-9CA9-F2E684D2EC4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489EEDD-2F7A-4C03-A201-869BFE8C2171}" type="pres">
      <dgm:prSet presAssocID="{5618C883-44E4-45B6-B006-8D7B5060D9E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EEC92-37A2-447E-81C9-129CBD49398A}" type="pres">
      <dgm:prSet presAssocID="{5618C883-44E4-45B6-B006-8D7B5060D9ED}" presName="spNode" presStyleCnt="0"/>
      <dgm:spPr/>
    </dgm:pt>
    <dgm:pt modelId="{9F996F5B-BC58-433A-AB82-26B08361CEC0}" type="pres">
      <dgm:prSet presAssocID="{25F3DED2-C846-4F84-A173-41FB86331045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EE6CB38-68F7-4F07-B24B-E8D0CEFBBE3F}" type="pres">
      <dgm:prSet presAssocID="{BC513583-33BD-47ED-AA77-B26D1516B84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21F34-FA24-4D8B-B8FA-325CBF960CF4}" type="pres">
      <dgm:prSet presAssocID="{BC513583-33BD-47ED-AA77-B26D1516B843}" presName="spNode" presStyleCnt="0"/>
      <dgm:spPr/>
    </dgm:pt>
    <dgm:pt modelId="{131A9661-DD5A-4AFA-8E53-6BCC18750D16}" type="pres">
      <dgm:prSet presAssocID="{EC8FA8AF-4126-4CF0-BF2D-BBF5D220B00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9836BC47-A64C-4D4C-95D9-BACA39F39362}" type="pres">
      <dgm:prSet presAssocID="{B11D652B-23E3-42B1-B668-F57D909000F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F2DDB-6175-4308-B7B5-591F28EB0668}" type="pres">
      <dgm:prSet presAssocID="{B11D652B-23E3-42B1-B668-F57D909000FC}" presName="spNode" presStyleCnt="0"/>
      <dgm:spPr/>
    </dgm:pt>
    <dgm:pt modelId="{B4BF69BA-A103-45AB-8E03-EB164A5943AF}" type="pres">
      <dgm:prSet presAssocID="{9BE72225-8115-45C9-8C94-01DF4B4C7A0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9E50569-1A1B-406D-B937-FDAA52F6545A}" type="presOf" srcId="{27452E08-2C2E-4E70-ABBF-50B558152A66}" destId="{2FED6DEB-D213-44C8-B4D0-340CD06DFC06}" srcOrd="0" destOrd="0" presId="urn:microsoft.com/office/officeart/2005/8/layout/cycle5"/>
    <dgm:cxn modelId="{BF80A581-3C09-4774-9B92-E496215C79FA}" srcId="{88995B60-D2D0-4895-942F-4380F0158583}" destId="{27452E08-2C2E-4E70-ABBF-50B558152A66}" srcOrd="0" destOrd="0" parTransId="{4A605F17-58F0-403A-AC76-FBC48154BD5C}" sibTransId="{8FB511F1-5428-41FD-97B1-614B17D5BF11}"/>
    <dgm:cxn modelId="{582584BB-A054-48D5-941E-CA1F60E0B9E2}" srcId="{88995B60-D2D0-4895-942F-4380F0158583}" destId="{5618C883-44E4-45B6-B006-8D7B5060D9ED}" srcOrd="2" destOrd="0" parTransId="{91F2271D-5C3C-4244-AE5F-AF2291F7F587}" sibTransId="{25F3DED2-C846-4F84-A173-41FB86331045}"/>
    <dgm:cxn modelId="{2111B3B4-0634-409C-86E9-0A66726E9E77}" type="presOf" srcId="{5618C883-44E4-45B6-B006-8D7B5060D9ED}" destId="{D489EEDD-2F7A-4C03-A201-869BFE8C2171}" srcOrd="0" destOrd="0" presId="urn:microsoft.com/office/officeart/2005/8/layout/cycle5"/>
    <dgm:cxn modelId="{89A34D42-6CA2-4ACF-B839-4C9439AD6387}" type="presOf" srcId="{25F3DED2-C846-4F84-A173-41FB86331045}" destId="{9F996F5B-BC58-433A-AB82-26B08361CEC0}" srcOrd="0" destOrd="0" presId="urn:microsoft.com/office/officeart/2005/8/layout/cycle5"/>
    <dgm:cxn modelId="{FCB453EF-F4C8-444E-BA00-B6131CEFBC27}" srcId="{88995B60-D2D0-4895-942F-4380F0158583}" destId="{BC513583-33BD-47ED-AA77-B26D1516B843}" srcOrd="3" destOrd="0" parTransId="{097ECF4F-6802-4E2B-8728-F288BD43AFAB}" sibTransId="{EC8FA8AF-4126-4CF0-BF2D-BBF5D220B003}"/>
    <dgm:cxn modelId="{E64C6B33-36FC-427F-8D0E-88BDF53BF3D9}" type="presOf" srcId="{85439BBB-AD58-4BE1-9CA9-F2E684D2EC4A}" destId="{83A12E64-6432-4D55-A5CE-42489A9CDD0C}" srcOrd="0" destOrd="0" presId="urn:microsoft.com/office/officeart/2005/8/layout/cycle5"/>
    <dgm:cxn modelId="{96EFB8AE-BAED-4931-967B-9110AAD7960A}" type="presOf" srcId="{88995B60-D2D0-4895-942F-4380F0158583}" destId="{C7198064-D1CC-4A82-B93E-70198EFBBDEE}" srcOrd="0" destOrd="0" presId="urn:microsoft.com/office/officeart/2005/8/layout/cycle5"/>
    <dgm:cxn modelId="{A832DC3D-0C28-4FCC-85FB-FFAEA867EA81}" type="presOf" srcId="{B11D652B-23E3-42B1-B668-F57D909000FC}" destId="{9836BC47-A64C-4D4C-95D9-BACA39F39362}" srcOrd="0" destOrd="0" presId="urn:microsoft.com/office/officeart/2005/8/layout/cycle5"/>
    <dgm:cxn modelId="{475238B5-873E-480B-A185-0AE9BD6966C2}" type="presOf" srcId="{9BE72225-8115-45C9-8C94-01DF4B4C7A00}" destId="{B4BF69BA-A103-45AB-8E03-EB164A5943AF}" srcOrd="0" destOrd="0" presId="urn:microsoft.com/office/officeart/2005/8/layout/cycle5"/>
    <dgm:cxn modelId="{9114BB22-20DF-4194-B438-4259E53BC1DA}" srcId="{88995B60-D2D0-4895-942F-4380F0158583}" destId="{B11D652B-23E3-42B1-B668-F57D909000FC}" srcOrd="4" destOrd="0" parTransId="{AA8E234D-6991-4925-9BA7-87C17A8F3F70}" sibTransId="{9BE72225-8115-45C9-8C94-01DF4B4C7A00}"/>
    <dgm:cxn modelId="{039D36E7-C20E-4ACC-8664-E54C42C18FE0}" srcId="{88995B60-D2D0-4895-942F-4380F0158583}" destId="{D1ECB038-563A-43B1-8BC8-FE4299261E9E}" srcOrd="1" destOrd="0" parTransId="{2B5748B6-F71D-4DEE-9CFE-E3AF04552A27}" sibTransId="{85439BBB-AD58-4BE1-9CA9-F2E684D2EC4A}"/>
    <dgm:cxn modelId="{1137C9FA-6E9E-4F93-AF87-3B24B361A51F}" type="presOf" srcId="{EC8FA8AF-4126-4CF0-BF2D-BBF5D220B003}" destId="{131A9661-DD5A-4AFA-8E53-6BCC18750D16}" srcOrd="0" destOrd="0" presId="urn:microsoft.com/office/officeart/2005/8/layout/cycle5"/>
    <dgm:cxn modelId="{2AD377C7-CB53-40F3-8FC6-EFBAD180EC37}" type="presOf" srcId="{8FB511F1-5428-41FD-97B1-614B17D5BF11}" destId="{C4C1A242-A1BD-48DF-8C92-1C07D0B10829}" srcOrd="0" destOrd="0" presId="urn:microsoft.com/office/officeart/2005/8/layout/cycle5"/>
    <dgm:cxn modelId="{15D5A129-3A19-4739-9C6E-320E71806227}" type="presOf" srcId="{D1ECB038-563A-43B1-8BC8-FE4299261E9E}" destId="{E28063DB-BACD-4324-A87B-6B8465F30022}" srcOrd="0" destOrd="0" presId="urn:microsoft.com/office/officeart/2005/8/layout/cycle5"/>
    <dgm:cxn modelId="{71130B4C-3375-47E9-98CB-71B11D5274FC}" type="presOf" srcId="{BC513583-33BD-47ED-AA77-B26D1516B843}" destId="{FEE6CB38-68F7-4F07-B24B-E8D0CEFBBE3F}" srcOrd="0" destOrd="0" presId="urn:microsoft.com/office/officeart/2005/8/layout/cycle5"/>
    <dgm:cxn modelId="{5EBFCCE8-9221-4885-8C5B-A12A4BE13A47}" type="presParOf" srcId="{C7198064-D1CC-4A82-B93E-70198EFBBDEE}" destId="{2FED6DEB-D213-44C8-B4D0-340CD06DFC06}" srcOrd="0" destOrd="0" presId="urn:microsoft.com/office/officeart/2005/8/layout/cycle5"/>
    <dgm:cxn modelId="{004D6BAC-08CB-4251-8931-2C0A738359E7}" type="presParOf" srcId="{C7198064-D1CC-4A82-B93E-70198EFBBDEE}" destId="{B413179F-17DC-4340-8333-981CB23D54EC}" srcOrd="1" destOrd="0" presId="urn:microsoft.com/office/officeart/2005/8/layout/cycle5"/>
    <dgm:cxn modelId="{0BC29BD3-AF36-4D27-84D9-894037984E5E}" type="presParOf" srcId="{C7198064-D1CC-4A82-B93E-70198EFBBDEE}" destId="{C4C1A242-A1BD-48DF-8C92-1C07D0B10829}" srcOrd="2" destOrd="0" presId="urn:microsoft.com/office/officeart/2005/8/layout/cycle5"/>
    <dgm:cxn modelId="{C582FAEB-4AAC-41DA-A964-A7DD51A839A7}" type="presParOf" srcId="{C7198064-D1CC-4A82-B93E-70198EFBBDEE}" destId="{E28063DB-BACD-4324-A87B-6B8465F30022}" srcOrd="3" destOrd="0" presId="urn:microsoft.com/office/officeart/2005/8/layout/cycle5"/>
    <dgm:cxn modelId="{DFAB6E4D-C98B-4D14-BFEC-ED55FECE0CBC}" type="presParOf" srcId="{C7198064-D1CC-4A82-B93E-70198EFBBDEE}" destId="{F50BDA85-C66C-4BD2-93E6-2E7D4F2BAF72}" srcOrd="4" destOrd="0" presId="urn:microsoft.com/office/officeart/2005/8/layout/cycle5"/>
    <dgm:cxn modelId="{06614699-D4DE-49CD-930A-4AF53C2EC2AB}" type="presParOf" srcId="{C7198064-D1CC-4A82-B93E-70198EFBBDEE}" destId="{83A12E64-6432-4D55-A5CE-42489A9CDD0C}" srcOrd="5" destOrd="0" presId="urn:microsoft.com/office/officeart/2005/8/layout/cycle5"/>
    <dgm:cxn modelId="{90ACC4BB-39B8-40EB-8166-7C71CC4AD965}" type="presParOf" srcId="{C7198064-D1CC-4A82-B93E-70198EFBBDEE}" destId="{D489EEDD-2F7A-4C03-A201-869BFE8C2171}" srcOrd="6" destOrd="0" presId="urn:microsoft.com/office/officeart/2005/8/layout/cycle5"/>
    <dgm:cxn modelId="{7C566425-ADF7-440B-8980-F9BFD51FB68E}" type="presParOf" srcId="{C7198064-D1CC-4A82-B93E-70198EFBBDEE}" destId="{7EEEEC92-37A2-447E-81C9-129CBD49398A}" srcOrd="7" destOrd="0" presId="urn:microsoft.com/office/officeart/2005/8/layout/cycle5"/>
    <dgm:cxn modelId="{F997B7D7-D539-4597-8BF1-B2EACBD958F0}" type="presParOf" srcId="{C7198064-D1CC-4A82-B93E-70198EFBBDEE}" destId="{9F996F5B-BC58-433A-AB82-26B08361CEC0}" srcOrd="8" destOrd="0" presId="urn:microsoft.com/office/officeart/2005/8/layout/cycle5"/>
    <dgm:cxn modelId="{1D223217-0012-47D0-BC55-A12A5B0345EB}" type="presParOf" srcId="{C7198064-D1CC-4A82-B93E-70198EFBBDEE}" destId="{FEE6CB38-68F7-4F07-B24B-E8D0CEFBBE3F}" srcOrd="9" destOrd="0" presId="urn:microsoft.com/office/officeart/2005/8/layout/cycle5"/>
    <dgm:cxn modelId="{1EF09E4A-F850-41AF-A900-7C5283AAD143}" type="presParOf" srcId="{C7198064-D1CC-4A82-B93E-70198EFBBDEE}" destId="{12A21F34-FA24-4D8B-B8FA-325CBF960CF4}" srcOrd="10" destOrd="0" presId="urn:microsoft.com/office/officeart/2005/8/layout/cycle5"/>
    <dgm:cxn modelId="{623BB307-60D6-4BAA-854D-27C595D556C2}" type="presParOf" srcId="{C7198064-D1CC-4A82-B93E-70198EFBBDEE}" destId="{131A9661-DD5A-4AFA-8E53-6BCC18750D16}" srcOrd="11" destOrd="0" presId="urn:microsoft.com/office/officeart/2005/8/layout/cycle5"/>
    <dgm:cxn modelId="{86487021-BCDF-4423-A7EA-8EB1911717D2}" type="presParOf" srcId="{C7198064-D1CC-4A82-B93E-70198EFBBDEE}" destId="{9836BC47-A64C-4D4C-95D9-BACA39F39362}" srcOrd="12" destOrd="0" presId="urn:microsoft.com/office/officeart/2005/8/layout/cycle5"/>
    <dgm:cxn modelId="{C8BED996-51D8-4CC0-A0B8-0D9AD91F31D1}" type="presParOf" srcId="{C7198064-D1CC-4A82-B93E-70198EFBBDEE}" destId="{C4EF2DDB-6175-4308-B7B5-591F28EB0668}" srcOrd="13" destOrd="0" presId="urn:microsoft.com/office/officeart/2005/8/layout/cycle5"/>
    <dgm:cxn modelId="{5D8E4E69-C97F-40F5-A41D-2AE2FEF2A659}" type="presParOf" srcId="{C7198064-D1CC-4A82-B93E-70198EFBBDEE}" destId="{B4BF69BA-A103-45AB-8E03-EB164A5943A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801FAB-95DD-4F41-ABC6-380FA3639AF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5192C0C-D97A-4E9D-A860-79FA853E2E1F}">
      <dgm:prSet phldrT="[Text]" custT="1"/>
      <dgm:spPr/>
      <dgm:t>
        <a:bodyPr/>
        <a:lstStyle/>
        <a:p>
          <a:r>
            <a:rPr lang="fr-CH" sz="2400" dirty="0" smtClean="0"/>
            <a:t>local </a:t>
          </a:r>
        </a:p>
      </dgm:t>
    </dgm:pt>
    <dgm:pt modelId="{26FC6EF6-9D96-4971-B47F-79CEE25F62CB}" type="parTrans" cxnId="{8FED4287-F4C7-46A3-8891-04DC264B14D6}">
      <dgm:prSet/>
      <dgm:spPr/>
      <dgm:t>
        <a:bodyPr/>
        <a:lstStyle/>
        <a:p>
          <a:endParaRPr lang="en-US"/>
        </a:p>
      </dgm:t>
    </dgm:pt>
    <dgm:pt modelId="{678CED57-8E68-44C7-8517-856F29D0CDEE}" type="sibTrans" cxnId="{8FED4287-F4C7-46A3-8891-04DC264B14D6}">
      <dgm:prSet/>
      <dgm:spPr/>
      <dgm:t>
        <a:bodyPr/>
        <a:lstStyle/>
        <a:p>
          <a:endParaRPr lang="en-US"/>
        </a:p>
      </dgm:t>
    </dgm:pt>
    <dgm:pt modelId="{21BE2D6E-7883-4773-A5F4-E94393ABABC9}">
      <dgm:prSet phldrT="[Text]" custT="1"/>
      <dgm:spPr/>
      <dgm:t>
        <a:bodyPr/>
        <a:lstStyle/>
        <a:p>
          <a:r>
            <a:rPr lang="fr-CH" sz="2400" dirty="0" smtClean="0"/>
            <a:t>national</a:t>
          </a:r>
          <a:endParaRPr lang="en-US" sz="2400" dirty="0"/>
        </a:p>
      </dgm:t>
    </dgm:pt>
    <dgm:pt modelId="{CF293BA8-DDAD-4E58-A16B-C4A8E7EBBF2E}" type="parTrans" cxnId="{E31EC67B-363A-4DDC-A95C-E3670F7C5C01}">
      <dgm:prSet/>
      <dgm:spPr/>
      <dgm:t>
        <a:bodyPr/>
        <a:lstStyle/>
        <a:p>
          <a:endParaRPr lang="en-US"/>
        </a:p>
      </dgm:t>
    </dgm:pt>
    <dgm:pt modelId="{23C98B43-123F-4AB1-B5C3-C9476F3D14C0}" type="sibTrans" cxnId="{E31EC67B-363A-4DDC-A95C-E3670F7C5C01}">
      <dgm:prSet/>
      <dgm:spPr/>
      <dgm:t>
        <a:bodyPr/>
        <a:lstStyle/>
        <a:p>
          <a:endParaRPr lang="en-US"/>
        </a:p>
      </dgm:t>
    </dgm:pt>
    <dgm:pt modelId="{6286803F-3BD6-46C5-BEE9-EB68D654446D}">
      <dgm:prSet phldrT="[Text]" custT="1"/>
      <dgm:spPr/>
      <dgm:t>
        <a:bodyPr/>
        <a:lstStyle/>
        <a:p>
          <a:r>
            <a:rPr lang="fr-CH" sz="2400" dirty="0" err="1" smtClean="0"/>
            <a:t>regional</a:t>
          </a:r>
          <a:endParaRPr lang="en-US" sz="2400" dirty="0"/>
        </a:p>
      </dgm:t>
    </dgm:pt>
    <dgm:pt modelId="{1C10D68D-6CAE-41F4-8019-C018C1A7FC35}" type="parTrans" cxnId="{1EF4B9DF-E985-41D7-8DBE-5C3A947545E8}">
      <dgm:prSet/>
      <dgm:spPr/>
      <dgm:t>
        <a:bodyPr/>
        <a:lstStyle/>
        <a:p>
          <a:endParaRPr lang="en-US"/>
        </a:p>
      </dgm:t>
    </dgm:pt>
    <dgm:pt modelId="{0178A187-DDA4-4C0F-8C70-C12C55F1FD28}" type="sibTrans" cxnId="{1EF4B9DF-E985-41D7-8DBE-5C3A947545E8}">
      <dgm:prSet/>
      <dgm:spPr/>
      <dgm:t>
        <a:bodyPr/>
        <a:lstStyle/>
        <a:p>
          <a:endParaRPr lang="en-US"/>
        </a:p>
      </dgm:t>
    </dgm:pt>
    <dgm:pt modelId="{0151F491-6A2F-46C9-81A6-9D47D74C9F09}">
      <dgm:prSet phldrT="[Text]" custT="1"/>
      <dgm:spPr/>
      <dgm:t>
        <a:bodyPr/>
        <a:lstStyle/>
        <a:p>
          <a:r>
            <a:rPr lang="fr-CH" sz="2400" dirty="0" smtClean="0">
              <a:solidFill>
                <a:schemeClr val="bg1"/>
              </a:solidFill>
            </a:rPr>
            <a:t>continental?</a:t>
          </a:r>
          <a:endParaRPr lang="en-US" sz="2400" dirty="0">
            <a:solidFill>
              <a:schemeClr val="bg1"/>
            </a:solidFill>
          </a:endParaRPr>
        </a:p>
      </dgm:t>
    </dgm:pt>
    <dgm:pt modelId="{B1B1A0EA-5813-4524-8BC7-1796D8C687AB}" type="parTrans" cxnId="{B3DF0F9C-2CA0-4D1D-A4A1-AEBDB98F40D2}">
      <dgm:prSet/>
      <dgm:spPr/>
      <dgm:t>
        <a:bodyPr/>
        <a:lstStyle/>
        <a:p>
          <a:endParaRPr lang="en-US"/>
        </a:p>
      </dgm:t>
    </dgm:pt>
    <dgm:pt modelId="{A4A4278D-A632-46DE-8DCD-2785D76FC752}" type="sibTrans" cxnId="{B3DF0F9C-2CA0-4D1D-A4A1-AEBDB98F40D2}">
      <dgm:prSet/>
      <dgm:spPr/>
      <dgm:t>
        <a:bodyPr/>
        <a:lstStyle/>
        <a:p>
          <a:endParaRPr lang="en-US"/>
        </a:p>
      </dgm:t>
    </dgm:pt>
    <dgm:pt modelId="{63165A03-9BC9-4F92-A8BF-BCD217F9F43C}">
      <dgm:prSet phldrT="[Text]" custT="1"/>
      <dgm:spPr/>
      <dgm:t>
        <a:bodyPr/>
        <a:lstStyle/>
        <a:p>
          <a:r>
            <a:rPr lang="fr-CH" sz="2400" dirty="0" smtClean="0">
              <a:solidFill>
                <a:schemeClr val="bg1"/>
              </a:solidFill>
            </a:rPr>
            <a:t>global?</a:t>
          </a:r>
          <a:endParaRPr lang="en-US" sz="2400" dirty="0">
            <a:solidFill>
              <a:schemeClr val="bg1"/>
            </a:solidFill>
          </a:endParaRPr>
        </a:p>
      </dgm:t>
    </dgm:pt>
    <dgm:pt modelId="{744E0691-B010-437D-A0DD-D7A78C631F34}" type="parTrans" cxnId="{D3649C34-87F4-4DB7-A635-097C49144648}">
      <dgm:prSet/>
      <dgm:spPr/>
      <dgm:t>
        <a:bodyPr/>
        <a:lstStyle/>
        <a:p>
          <a:endParaRPr lang="en-US"/>
        </a:p>
      </dgm:t>
    </dgm:pt>
    <dgm:pt modelId="{3A4688D6-DD37-4133-960A-A67A16F1C81A}" type="sibTrans" cxnId="{D3649C34-87F4-4DB7-A635-097C49144648}">
      <dgm:prSet/>
      <dgm:spPr/>
      <dgm:t>
        <a:bodyPr/>
        <a:lstStyle/>
        <a:p>
          <a:endParaRPr lang="en-US"/>
        </a:p>
      </dgm:t>
    </dgm:pt>
    <dgm:pt modelId="{E8BB7904-7712-428F-879C-DEE36D4230EB}" type="pres">
      <dgm:prSet presAssocID="{7D801FAB-95DD-4F41-ABC6-380FA3639AFE}" presName="Name0" presStyleCnt="0">
        <dgm:presLayoutVars>
          <dgm:dir/>
          <dgm:animLvl val="lvl"/>
          <dgm:resizeHandles val="exact"/>
        </dgm:presLayoutVars>
      </dgm:prSet>
      <dgm:spPr/>
    </dgm:pt>
    <dgm:pt modelId="{07E14425-CDE0-477C-A26D-D2CD2FE72B4F}" type="pres">
      <dgm:prSet presAssocID="{85192C0C-D97A-4E9D-A860-79FA853E2E1F}" presName="Name8" presStyleCnt="0"/>
      <dgm:spPr/>
    </dgm:pt>
    <dgm:pt modelId="{97B9538E-05F3-423C-814B-A408A83424F9}" type="pres">
      <dgm:prSet presAssocID="{85192C0C-D97A-4E9D-A860-79FA853E2E1F}" presName="level" presStyleLbl="node1" presStyleIdx="0" presStyleCnt="5" custScaleX="971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2584D4-6B08-4F01-A1D7-A3C224632F7C}" type="pres">
      <dgm:prSet presAssocID="{85192C0C-D97A-4E9D-A860-79FA853E2E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E33E1C-2C51-418D-865D-F9A3B7CB9E3B}" type="pres">
      <dgm:prSet presAssocID="{21BE2D6E-7883-4773-A5F4-E94393ABABC9}" presName="Name8" presStyleCnt="0"/>
      <dgm:spPr/>
    </dgm:pt>
    <dgm:pt modelId="{DDDD8FDB-ABF6-49D5-A1FE-94B23C8F44CF}" type="pres">
      <dgm:prSet presAssocID="{21BE2D6E-7883-4773-A5F4-E94393ABABC9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38406-DA4C-48F7-8D1E-9583F9951CCD}" type="pres">
      <dgm:prSet presAssocID="{21BE2D6E-7883-4773-A5F4-E94393ABABC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F1E6C-CB65-460B-9DF7-C26A27C7A964}" type="pres">
      <dgm:prSet presAssocID="{6286803F-3BD6-46C5-BEE9-EB68D654446D}" presName="Name8" presStyleCnt="0"/>
      <dgm:spPr/>
    </dgm:pt>
    <dgm:pt modelId="{067081B9-0ADD-4C94-8740-76680BBE7F52}" type="pres">
      <dgm:prSet presAssocID="{6286803F-3BD6-46C5-BEE9-EB68D654446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0DDCC-A5FB-4E9A-977A-8555BFD7A8FD}" type="pres">
      <dgm:prSet presAssocID="{6286803F-3BD6-46C5-BEE9-EB68D65444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7C8FB-D830-429B-AD61-882893F1A9AD}" type="pres">
      <dgm:prSet presAssocID="{0151F491-6A2F-46C9-81A6-9D47D74C9F09}" presName="Name8" presStyleCnt="0"/>
      <dgm:spPr/>
    </dgm:pt>
    <dgm:pt modelId="{918D7725-C09B-4C00-B1C2-4DC667720E41}" type="pres">
      <dgm:prSet presAssocID="{0151F491-6A2F-46C9-81A6-9D47D74C9F0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3D20-F2ED-47B5-AE35-5BE02D07C619}" type="pres">
      <dgm:prSet presAssocID="{0151F491-6A2F-46C9-81A6-9D47D74C9F0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10887-FF17-4AE7-8D81-440D3378D717}" type="pres">
      <dgm:prSet presAssocID="{63165A03-9BC9-4F92-A8BF-BCD217F9F43C}" presName="Name8" presStyleCnt="0"/>
      <dgm:spPr/>
    </dgm:pt>
    <dgm:pt modelId="{E370A7FE-5599-4485-913E-C0D7F3A6FA1F}" type="pres">
      <dgm:prSet presAssocID="{63165A03-9BC9-4F92-A8BF-BCD217F9F43C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4B74B6-CC4F-492F-952C-9452253E64F8}" type="pres">
      <dgm:prSet presAssocID="{63165A03-9BC9-4F92-A8BF-BCD217F9F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1EC67B-363A-4DDC-A95C-E3670F7C5C01}" srcId="{7D801FAB-95DD-4F41-ABC6-380FA3639AFE}" destId="{21BE2D6E-7883-4773-A5F4-E94393ABABC9}" srcOrd="1" destOrd="0" parTransId="{CF293BA8-DDAD-4E58-A16B-C4A8E7EBBF2E}" sibTransId="{23C98B43-123F-4AB1-B5C3-C9476F3D14C0}"/>
    <dgm:cxn modelId="{C46AD2C5-CE59-4795-B927-EEAD47DD6F85}" type="presOf" srcId="{63165A03-9BC9-4F92-A8BF-BCD217F9F43C}" destId="{E370A7FE-5599-4485-913E-C0D7F3A6FA1F}" srcOrd="0" destOrd="0" presId="urn:microsoft.com/office/officeart/2005/8/layout/pyramid1"/>
    <dgm:cxn modelId="{B3DF0F9C-2CA0-4D1D-A4A1-AEBDB98F40D2}" srcId="{7D801FAB-95DD-4F41-ABC6-380FA3639AFE}" destId="{0151F491-6A2F-46C9-81A6-9D47D74C9F09}" srcOrd="3" destOrd="0" parTransId="{B1B1A0EA-5813-4524-8BC7-1796D8C687AB}" sibTransId="{A4A4278D-A632-46DE-8DCD-2785D76FC752}"/>
    <dgm:cxn modelId="{8FED4287-F4C7-46A3-8891-04DC264B14D6}" srcId="{7D801FAB-95DD-4F41-ABC6-380FA3639AFE}" destId="{85192C0C-D97A-4E9D-A860-79FA853E2E1F}" srcOrd="0" destOrd="0" parTransId="{26FC6EF6-9D96-4971-B47F-79CEE25F62CB}" sibTransId="{678CED57-8E68-44C7-8517-856F29D0CDEE}"/>
    <dgm:cxn modelId="{E3FB8769-1B87-467C-9490-E1CDA82BE11E}" type="presOf" srcId="{63165A03-9BC9-4F92-A8BF-BCD217F9F43C}" destId="{744B74B6-CC4F-492F-952C-9452253E64F8}" srcOrd="1" destOrd="0" presId="urn:microsoft.com/office/officeart/2005/8/layout/pyramid1"/>
    <dgm:cxn modelId="{4995372B-6518-4E1E-886B-66FD05144517}" type="presOf" srcId="{6286803F-3BD6-46C5-BEE9-EB68D654446D}" destId="{1FC0DDCC-A5FB-4E9A-977A-8555BFD7A8FD}" srcOrd="1" destOrd="0" presId="urn:microsoft.com/office/officeart/2005/8/layout/pyramid1"/>
    <dgm:cxn modelId="{1EF4B9DF-E985-41D7-8DBE-5C3A947545E8}" srcId="{7D801FAB-95DD-4F41-ABC6-380FA3639AFE}" destId="{6286803F-3BD6-46C5-BEE9-EB68D654446D}" srcOrd="2" destOrd="0" parTransId="{1C10D68D-6CAE-41F4-8019-C018C1A7FC35}" sibTransId="{0178A187-DDA4-4C0F-8C70-C12C55F1FD28}"/>
    <dgm:cxn modelId="{882FE66D-82E5-43B1-9893-DEA54AC396C1}" type="presOf" srcId="{7D801FAB-95DD-4F41-ABC6-380FA3639AFE}" destId="{E8BB7904-7712-428F-879C-DEE36D4230EB}" srcOrd="0" destOrd="0" presId="urn:microsoft.com/office/officeart/2005/8/layout/pyramid1"/>
    <dgm:cxn modelId="{5236EC5C-A499-4A60-B1B7-54ABC4DE2ADD}" type="presOf" srcId="{21BE2D6E-7883-4773-A5F4-E94393ABABC9}" destId="{16A38406-DA4C-48F7-8D1E-9583F9951CCD}" srcOrd="1" destOrd="0" presId="urn:microsoft.com/office/officeart/2005/8/layout/pyramid1"/>
    <dgm:cxn modelId="{D3649C34-87F4-4DB7-A635-097C49144648}" srcId="{7D801FAB-95DD-4F41-ABC6-380FA3639AFE}" destId="{63165A03-9BC9-4F92-A8BF-BCD217F9F43C}" srcOrd="4" destOrd="0" parTransId="{744E0691-B010-437D-A0DD-D7A78C631F34}" sibTransId="{3A4688D6-DD37-4133-960A-A67A16F1C81A}"/>
    <dgm:cxn modelId="{CF221001-A7A5-4C11-87B5-778D861744B7}" type="presOf" srcId="{85192C0C-D97A-4E9D-A860-79FA853E2E1F}" destId="{7E2584D4-6B08-4F01-A1D7-A3C224632F7C}" srcOrd="1" destOrd="0" presId="urn:microsoft.com/office/officeart/2005/8/layout/pyramid1"/>
    <dgm:cxn modelId="{C0501634-25C2-4966-8123-E96D86FBA230}" type="presOf" srcId="{21BE2D6E-7883-4773-A5F4-E94393ABABC9}" destId="{DDDD8FDB-ABF6-49D5-A1FE-94B23C8F44CF}" srcOrd="0" destOrd="0" presId="urn:microsoft.com/office/officeart/2005/8/layout/pyramid1"/>
    <dgm:cxn modelId="{E23DF528-3172-447F-8A3D-F43E44679EF6}" type="presOf" srcId="{85192C0C-D97A-4E9D-A860-79FA853E2E1F}" destId="{97B9538E-05F3-423C-814B-A408A83424F9}" srcOrd="0" destOrd="0" presId="urn:microsoft.com/office/officeart/2005/8/layout/pyramid1"/>
    <dgm:cxn modelId="{DB08EE46-8C02-4758-95D8-014502B92AA8}" type="presOf" srcId="{0151F491-6A2F-46C9-81A6-9D47D74C9F09}" destId="{6B6F3D20-F2ED-47B5-AE35-5BE02D07C619}" srcOrd="1" destOrd="0" presId="urn:microsoft.com/office/officeart/2005/8/layout/pyramid1"/>
    <dgm:cxn modelId="{B3A9B6B8-8775-469B-A3ED-86618C7CA101}" type="presOf" srcId="{6286803F-3BD6-46C5-BEE9-EB68D654446D}" destId="{067081B9-0ADD-4C94-8740-76680BBE7F52}" srcOrd="0" destOrd="0" presId="urn:microsoft.com/office/officeart/2005/8/layout/pyramid1"/>
    <dgm:cxn modelId="{0A7B05C5-9A9D-4ABE-9082-9CC6FC06B43A}" type="presOf" srcId="{0151F491-6A2F-46C9-81A6-9D47D74C9F09}" destId="{918D7725-C09B-4C00-B1C2-4DC667720E41}" srcOrd="0" destOrd="0" presId="urn:microsoft.com/office/officeart/2005/8/layout/pyramid1"/>
    <dgm:cxn modelId="{42B09136-15F9-4902-ABDA-2479D474C6CA}" type="presParOf" srcId="{E8BB7904-7712-428F-879C-DEE36D4230EB}" destId="{07E14425-CDE0-477C-A26D-D2CD2FE72B4F}" srcOrd="0" destOrd="0" presId="urn:microsoft.com/office/officeart/2005/8/layout/pyramid1"/>
    <dgm:cxn modelId="{D81272C0-58B8-42E4-8C0B-F2B5CE4964C3}" type="presParOf" srcId="{07E14425-CDE0-477C-A26D-D2CD2FE72B4F}" destId="{97B9538E-05F3-423C-814B-A408A83424F9}" srcOrd="0" destOrd="0" presId="urn:microsoft.com/office/officeart/2005/8/layout/pyramid1"/>
    <dgm:cxn modelId="{60BB90F3-ECCE-496A-AD63-764876118F8E}" type="presParOf" srcId="{07E14425-CDE0-477C-A26D-D2CD2FE72B4F}" destId="{7E2584D4-6B08-4F01-A1D7-A3C224632F7C}" srcOrd="1" destOrd="0" presId="urn:microsoft.com/office/officeart/2005/8/layout/pyramid1"/>
    <dgm:cxn modelId="{3E686E32-DDAD-4B9D-90AF-202EFEA2D851}" type="presParOf" srcId="{E8BB7904-7712-428F-879C-DEE36D4230EB}" destId="{A4E33E1C-2C51-418D-865D-F9A3B7CB9E3B}" srcOrd="1" destOrd="0" presId="urn:microsoft.com/office/officeart/2005/8/layout/pyramid1"/>
    <dgm:cxn modelId="{463C2347-773F-443A-B50A-E075BFA41FA1}" type="presParOf" srcId="{A4E33E1C-2C51-418D-865D-F9A3B7CB9E3B}" destId="{DDDD8FDB-ABF6-49D5-A1FE-94B23C8F44CF}" srcOrd="0" destOrd="0" presId="urn:microsoft.com/office/officeart/2005/8/layout/pyramid1"/>
    <dgm:cxn modelId="{E314323C-DA82-409E-A1A2-68352C4EFA2E}" type="presParOf" srcId="{A4E33E1C-2C51-418D-865D-F9A3B7CB9E3B}" destId="{16A38406-DA4C-48F7-8D1E-9583F9951CCD}" srcOrd="1" destOrd="0" presId="urn:microsoft.com/office/officeart/2005/8/layout/pyramid1"/>
    <dgm:cxn modelId="{B24E2B4F-448B-4A7E-A2FF-2AE8D25E303E}" type="presParOf" srcId="{E8BB7904-7712-428F-879C-DEE36D4230EB}" destId="{4D5F1E6C-CB65-460B-9DF7-C26A27C7A964}" srcOrd="2" destOrd="0" presId="urn:microsoft.com/office/officeart/2005/8/layout/pyramid1"/>
    <dgm:cxn modelId="{B68E5B13-C5A7-4276-A752-2E90FB269CF5}" type="presParOf" srcId="{4D5F1E6C-CB65-460B-9DF7-C26A27C7A964}" destId="{067081B9-0ADD-4C94-8740-76680BBE7F52}" srcOrd="0" destOrd="0" presId="urn:microsoft.com/office/officeart/2005/8/layout/pyramid1"/>
    <dgm:cxn modelId="{84D45868-2907-491A-A303-B763EEC23505}" type="presParOf" srcId="{4D5F1E6C-CB65-460B-9DF7-C26A27C7A964}" destId="{1FC0DDCC-A5FB-4E9A-977A-8555BFD7A8FD}" srcOrd="1" destOrd="0" presId="urn:microsoft.com/office/officeart/2005/8/layout/pyramid1"/>
    <dgm:cxn modelId="{081DCE42-7B54-49C1-8920-4612CB9E706E}" type="presParOf" srcId="{E8BB7904-7712-428F-879C-DEE36D4230EB}" destId="{4017C8FB-D830-429B-AD61-882893F1A9AD}" srcOrd="3" destOrd="0" presId="urn:microsoft.com/office/officeart/2005/8/layout/pyramid1"/>
    <dgm:cxn modelId="{3E012E86-7B1E-4470-B221-3CC3B174AEC0}" type="presParOf" srcId="{4017C8FB-D830-429B-AD61-882893F1A9AD}" destId="{918D7725-C09B-4C00-B1C2-4DC667720E41}" srcOrd="0" destOrd="0" presId="urn:microsoft.com/office/officeart/2005/8/layout/pyramid1"/>
    <dgm:cxn modelId="{EB7FDB02-DE82-4F90-A434-E1B8153A6332}" type="presParOf" srcId="{4017C8FB-D830-429B-AD61-882893F1A9AD}" destId="{6B6F3D20-F2ED-47B5-AE35-5BE02D07C619}" srcOrd="1" destOrd="0" presId="urn:microsoft.com/office/officeart/2005/8/layout/pyramid1"/>
    <dgm:cxn modelId="{022BEBBB-73B1-453E-89FB-14A6626D77B5}" type="presParOf" srcId="{E8BB7904-7712-428F-879C-DEE36D4230EB}" destId="{F6910887-FF17-4AE7-8D81-440D3378D717}" srcOrd="4" destOrd="0" presId="urn:microsoft.com/office/officeart/2005/8/layout/pyramid1"/>
    <dgm:cxn modelId="{1787E9AB-62EE-4AD6-9E4E-23839CA32C2D}" type="presParOf" srcId="{F6910887-FF17-4AE7-8D81-440D3378D717}" destId="{E370A7FE-5599-4485-913E-C0D7F3A6FA1F}" srcOrd="0" destOrd="0" presId="urn:microsoft.com/office/officeart/2005/8/layout/pyramid1"/>
    <dgm:cxn modelId="{CE07412D-DC03-43F2-8AC3-44BFAA1873A6}" type="presParOf" srcId="{F6910887-FF17-4AE7-8D81-440D3378D717}" destId="{744B74B6-CC4F-492F-952C-9452253E64F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9BC9C2-EE31-44C4-83F2-784BE42BF92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4C1915-86E7-441F-8AD4-B25C80B03085}">
      <dgm:prSet phldrT="[Text]"/>
      <dgm:spPr/>
      <dgm:t>
        <a:bodyPr/>
        <a:lstStyle/>
        <a:p>
          <a:r>
            <a:rPr lang="fr-CH" dirty="0" err="1" smtClean="0">
              <a:solidFill>
                <a:schemeClr val="bg1"/>
              </a:solidFill>
            </a:rPr>
            <a:t>socio-economic</a:t>
          </a:r>
          <a:r>
            <a:rPr lang="fr-CH" dirty="0" smtClean="0">
              <a:solidFill>
                <a:schemeClr val="bg1"/>
              </a:solidFill>
            </a:rPr>
            <a:t>? </a:t>
          </a:r>
          <a:endParaRPr lang="en-US" dirty="0">
            <a:solidFill>
              <a:schemeClr val="bg1"/>
            </a:solidFill>
          </a:endParaRPr>
        </a:p>
      </dgm:t>
    </dgm:pt>
    <dgm:pt modelId="{4935376B-5D45-4FBA-82A1-9E33C1E823F2}" type="parTrans" cxnId="{8C2DDAB6-8967-44AB-83E2-D5A50CD90C1C}">
      <dgm:prSet/>
      <dgm:spPr/>
      <dgm:t>
        <a:bodyPr/>
        <a:lstStyle/>
        <a:p>
          <a:endParaRPr lang="en-US"/>
        </a:p>
      </dgm:t>
    </dgm:pt>
    <dgm:pt modelId="{5145E8EA-F88A-40C2-B38E-EE53C4F5BF65}" type="sibTrans" cxnId="{8C2DDAB6-8967-44AB-83E2-D5A50CD90C1C}">
      <dgm:prSet/>
      <dgm:spPr/>
      <dgm:t>
        <a:bodyPr/>
        <a:lstStyle/>
        <a:p>
          <a:endParaRPr lang="en-US"/>
        </a:p>
      </dgm:t>
    </dgm:pt>
    <dgm:pt modelId="{84531DE3-1661-4CC5-A725-34F45DAD2432}">
      <dgm:prSet phldrT="[Text]"/>
      <dgm:spPr/>
      <dgm:t>
        <a:bodyPr/>
        <a:lstStyle/>
        <a:p>
          <a:r>
            <a:rPr lang="en-US" i="0" noProof="0" dirty="0" smtClean="0">
              <a:solidFill>
                <a:schemeClr val="tx1"/>
              </a:solidFill>
            </a:rPr>
            <a:t>ethnic</a:t>
          </a:r>
          <a:endParaRPr lang="en-US" i="0" noProof="0" dirty="0">
            <a:solidFill>
              <a:schemeClr val="tx1"/>
            </a:solidFill>
          </a:endParaRPr>
        </a:p>
      </dgm:t>
    </dgm:pt>
    <dgm:pt modelId="{3D493078-FA7E-476E-BDFA-1CFD554DA437}" type="parTrans" cxnId="{BAD652A8-7843-4F31-BB98-57197618423A}">
      <dgm:prSet/>
      <dgm:spPr/>
      <dgm:t>
        <a:bodyPr/>
        <a:lstStyle/>
        <a:p>
          <a:endParaRPr lang="en-US"/>
        </a:p>
      </dgm:t>
    </dgm:pt>
    <dgm:pt modelId="{7F5592D6-37BC-44C7-B6A0-3A6753A5342F}" type="sibTrans" cxnId="{BAD652A8-7843-4F31-BB98-57197618423A}">
      <dgm:prSet/>
      <dgm:spPr/>
      <dgm:t>
        <a:bodyPr/>
        <a:lstStyle/>
        <a:p>
          <a:endParaRPr lang="en-US"/>
        </a:p>
      </dgm:t>
    </dgm:pt>
    <dgm:pt modelId="{DB34A2B4-9675-48D3-A9AB-5D78F6C86DDA}">
      <dgm:prSet phldrT="[Text]"/>
      <dgm:spPr/>
      <dgm:t>
        <a:bodyPr/>
        <a:lstStyle/>
        <a:p>
          <a:r>
            <a:rPr lang="en-US" noProof="0" dirty="0" smtClean="0">
              <a:solidFill>
                <a:schemeClr val="tx1"/>
              </a:solidFill>
            </a:rPr>
            <a:t>religious</a:t>
          </a:r>
          <a:endParaRPr lang="en-US" noProof="0" dirty="0">
            <a:solidFill>
              <a:schemeClr val="tx1"/>
            </a:solidFill>
          </a:endParaRPr>
        </a:p>
      </dgm:t>
    </dgm:pt>
    <dgm:pt modelId="{0D4572C1-AC04-44B6-A760-B755DC15E66A}" type="parTrans" cxnId="{FFDAE00A-DCE2-47CD-8E49-98309ECCD644}">
      <dgm:prSet/>
      <dgm:spPr/>
      <dgm:t>
        <a:bodyPr/>
        <a:lstStyle/>
        <a:p>
          <a:endParaRPr lang="en-US"/>
        </a:p>
      </dgm:t>
    </dgm:pt>
    <dgm:pt modelId="{AF4E55D7-05F6-4914-9E93-F7498AAE4C63}" type="sibTrans" cxnId="{FFDAE00A-DCE2-47CD-8E49-98309ECCD644}">
      <dgm:prSet/>
      <dgm:spPr/>
      <dgm:t>
        <a:bodyPr/>
        <a:lstStyle/>
        <a:p>
          <a:endParaRPr lang="en-US"/>
        </a:p>
      </dgm:t>
    </dgm:pt>
    <dgm:pt modelId="{79ADA53D-DDEA-458C-99B7-7F8DF368CA71}">
      <dgm:prSet phldrT="[Text]"/>
      <dgm:spPr/>
      <dgm:t>
        <a:bodyPr/>
        <a:lstStyle/>
        <a:p>
          <a:r>
            <a:rPr lang="en-US" noProof="0" dirty="0" smtClean="0">
              <a:solidFill>
                <a:schemeClr val="tx1"/>
              </a:solidFill>
            </a:rPr>
            <a:t>political</a:t>
          </a:r>
          <a:endParaRPr lang="en-US" noProof="0" dirty="0">
            <a:solidFill>
              <a:schemeClr val="tx1"/>
            </a:solidFill>
          </a:endParaRPr>
        </a:p>
      </dgm:t>
    </dgm:pt>
    <dgm:pt modelId="{FFCA5FD9-5B65-4F78-AB23-8AFFA6C2FC79}" type="parTrans" cxnId="{5877D053-2353-403E-997D-270C70FDD604}">
      <dgm:prSet/>
      <dgm:spPr/>
      <dgm:t>
        <a:bodyPr/>
        <a:lstStyle/>
        <a:p>
          <a:endParaRPr lang="en-US"/>
        </a:p>
      </dgm:t>
    </dgm:pt>
    <dgm:pt modelId="{1948B66A-0A05-4C3A-9D4C-6D975D4AF2A4}" type="sibTrans" cxnId="{5877D053-2353-403E-997D-270C70FDD604}">
      <dgm:prSet/>
      <dgm:spPr/>
      <dgm:t>
        <a:bodyPr/>
        <a:lstStyle/>
        <a:p>
          <a:endParaRPr lang="en-US"/>
        </a:p>
      </dgm:t>
    </dgm:pt>
    <dgm:pt modelId="{4A641149-EF86-45BC-86B6-8A95B1F4F7A3}">
      <dgm:prSet/>
      <dgm:spPr/>
      <dgm:t>
        <a:bodyPr/>
        <a:lstStyle/>
        <a:p>
          <a:r>
            <a:rPr lang="en-US" noProof="0" dirty="0" smtClean="0">
              <a:solidFill>
                <a:schemeClr val="tx1"/>
              </a:solidFill>
            </a:rPr>
            <a:t>gender</a:t>
          </a:r>
          <a:endParaRPr lang="en-US" noProof="0" dirty="0">
            <a:solidFill>
              <a:schemeClr val="tx1"/>
            </a:solidFill>
          </a:endParaRPr>
        </a:p>
      </dgm:t>
    </dgm:pt>
    <dgm:pt modelId="{8AD47767-56FA-4F7F-A20B-1DE664CA0CD0}" type="parTrans" cxnId="{79A556CF-61B4-40CA-B83A-02DA1A1266FF}">
      <dgm:prSet/>
      <dgm:spPr/>
      <dgm:t>
        <a:bodyPr/>
        <a:lstStyle/>
        <a:p>
          <a:endParaRPr lang="en-US"/>
        </a:p>
      </dgm:t>
    </dgm:pt>
    <dgm:pt modelId="{E5DCC55E-0300-4E7C-B012-0039ACA1718F}" type="sibTrans" cxnId="{79A556CF-61B4-40CA-B83A-02DA1A1266FF}">
      <dgm:prSet/>
      <dgm:spPr/>
      <dgm:t>
        <a:bodyPr/>
        <a:lstStyle/>
        <a:p>
          <a:endParaRPr lang="en-US"/>
        </a:p>
      </dgm:t>
    </dgm:pt>
    <dgm:pt modelId="{D0609622-A0CE-4446-BE38-F6BE18396FCC}">
      <dgm:prSet/>
      <dgm:spPr/>
      <dgm:t>
        <a:bodyPr/>
        <a:lstStyle/>
        <a:p>
          <a:r>
            <a:rPr lang="en-GB" dirty="0" smtClean="0"/>
            <a:t>cultural?</a:t>
          </a:r>
          <a:endParaRPr lang="en-GB" dirty="0"/>
        </a:p>
      </dgm:t>
    </dgm:pt>
    <dgm:pt modelId="{F882EE3B-9B7E-4976-8C9B-23C9E2574B70}" type="parTrans" cxnId="{7FCE3D1D-FF5C-4EDB-B92C-B4A43A91CE52}">
      <dgm:prSet/>
      <dgm:spPr/>
      <dgm:t>
        <a:bodyPr/>
        <a:lstStyle/>
        <a:p>
          <a:endParaRPr lang="en-GB"/>
        </a:p>
      </dgm:t>
    </dgm:pt>
    <dgm:pt modelId="{43A3E68E-234E-401F-9507-0365BDC0DD73}" type="sibTrans" cxnId="{7FCE3D1D-FF5C-4EDB-B92C-B4A43A91CE52}">
      <dgm:prSet/>
      <dgm:spPr/>
      <dgm:t>
        <a:bodyPr/>
        <a:lstStyle/>
        <a:p>
          <a:endParaRPr lang="en-GB"/>
        </a:p>
      </dgm:t>
    </dgm:pt>
    <dgm:pt modelId="{E4E399AA-05CE-40B4-BDAB-E6809FC26187}" type="pres">
      <dgm:prSet presAssocID="{AA9BC9C2-EE31-44C4-83F2-784BE42BF92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89BE38-22DF-4603-B934-4F4ED114EB41}" type="pres">
      <dgm:prSet presAssocID="{AA9BC9C2-EE31-44C4-83F2-784BE42BF92C}" presName="comp1" presStyleCnt="0"/>
      <dgm:spPr/>
    </dgm:pt>
    <dgm:pt modelId="{BB7D04C0-4537-4C2F-BF8C-F4F0079133E4}" type="pres">
      <dgm:prSet presAssocID="{AA9BC9C2-EE31-44C4-83F2-784BE42BF92C}" presName="circle1" presStyleLbl="node1" presStyleIdx="0" presStyleCnt="6"/>
      <dgm:spPr/>
      <dgm:t>
        <a:bodyPr/>
        <a:lstStyle/>
        <a:p>
          <a:endParaRPr lang="en-US"/>
        </a:p>
      </dgm:t>
    </dgm:pt>
    <dgm:pt modelId="{0FCDC6D6-88D6-4B1B-9393-C456DEF7BB25}" type="pres">
      <dgm:prSet presAssocID="{AA9BC9C2-EE31-44C4-83F2-784BE42BF92C}" presName="c1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424E30-CAFD-48DD-86D5-3DB0E6F96694}" type="pres">
      <dgm:prSet presAssocID="{AA9BC9C2-EE31-44C4-83F2-784BE42BF92C}" presName="comp2" presStyleCnt="0"/>
      <dgm:spPr/>
    </dgm:pt>
    <dgm:pt modelId="{9E1ACC69-4713-418B-9AD9-170C3E8A5995}" type="pres">
      <dgm:prSet presAssocID="{AA9BC9C2-EE31-44C4-83F2-784BE42BF92C}" presName="circle2" presStyleLbl="node1" presStyleIdx="1" presStyleCnt="6"/>
      <dgm:spPr/>
      <dgm:t>
        <a:bodyPr/>
        <a:lstStyle/>
        <a:p>
          <a:endParaRPr lang="en-US"/>
        </a:p>
      </dgm:t>
    </dgm:pt>
    <dgm:pt modelId="{B1D6D904-59B6-4B05-AE6D-B64E48DE0A17}" type="pres">
      <dgm:prSet presAssocID="{AA9BC9C2-EE31-44C4-83F2-784BE42BF92C}" presName="c2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13FAF-BED5-4A15-9198-222C23D8364B}" type="pres">
      <dgm:prSet presAssocID="{AA9BC9C2-EE31-44C4-83F2-784BE42BF92C}" presName="comp3" presStyleCnt="0"/>
      <dgm:spPr/>
    </dgm:pt>
    <dgm:pt modelId="{E516F6E2-F412-4BD7-910A-F2627952C2C0}" type="pres">
      <dgm:prSet presAssocID="{AA9BC9C2-EE31-44C4-83F2-784BE42BF92C}" presName="circle3" presStyleLbl="node1" presStyleIdx="2" presStyleCnt="6"/>
      <dgm:spPr/>
      <dgm:t>
        <a:bodyPr/>
        <a:lstStyle/>
        <a:p>
          <a:endParaRPr lang="en-US"/>
        </a:p>
      </dgm:t>
    </dgm:pt>
    <dgm:pt modelId="{0329021C-AE79-40DF-85EF-C8FB6173E147}" type="pres">
      <dgm:prSet presAssocID="{AA9BC9C2-EE31-44C4-83F2-784BE42BF92C}" presName="c3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49C04-0EE3-40BC-841F-F6436C6A081E}" type="pres">
      <dgm:prSet presAssocID="{AA9BC9C2-EE31-44C4-83F2-784BE42BF92C}" presName="comp4" presStyleCnt="0"/>
      <dgm:spPr/>
    </dgm:pt>
    <dgm:pt modelId="{682F9A13-165A-4043-9269-A093D8347D01}" type="pres">
      <dgm:prSet presAssocID="{AA9BC9C2-EE31-44C4-83F2-784BE42BF92C}" presName="circle4" presStyleLbl="node1" presStyleIdx="3" presStyleCnt="6"/>
      <dgm:spPr/>
      <dgm:t>
        <a:bodyPr/>
        <a:lstStyle/>
        <a:p>
          <a:endParaRPr lang="en-US"/>
        </a:p>
      </dgm:t>
    </dgm:pt>
    <dgm:pt modelId="{5B243122-F99D-4007-85A2-EED808FFFAD3}" type="pres">
      <dgm:prSet presAssocID="{AA9BC9C2-EE31-44C4-83F2-784BE42BF92C}" presName="c4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F74E7-2684-418E-A2F7-FEDD2820DC6B}" type="pres">
      <dgm:prSet presAssocID="{AA9BC9C2-EE31-44C4-83F2-784BE42BF92C}" presName="comp5" presStyleCnt="0"/>
      <dgm:spPr/>
    </dgm:pt>
    <dgm:pt modelId="{B0948ED6-2D3B-46AF-8E07-5B9890ECA9D4}" type="pres">
      <dgm:prSet presAssocID="{AA9BC9C2-EE31-44C4-83F2-784BE42BF92C}" presName="circle5" presStyleLbl="node1" presStyleIdx="4" presStyleCnt="6"/>
      <dgm:spPr/>
      <dgm:t>
        <a:bodyPr/>
        <a:lstStyle/>
        <a:p>
          <a:endParaRPr lang="en-US"/>
        </a:p>
      </dgm:t>
    </dgm:pt>
    <dgm:pt modelId="{4E3E7B74-7F75-42D1-85CD-1006FA38328B}" type="pres">
      <dgm:prSet presAssocID="{AA9BC9C2-EE31-44C4-83F2-784BE42BF92C}" presName="c5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9B08C-7B67-4F50-942B-28F02CA3971B}" type="pres">
      <dgm:prSet presAssocID="{AA9BC9C2-EE31-44C4-83F2-784BE42BF92C}" presName="comp6" presStyleCnt="0"/>
      <dgm:spPr/>
    </dgm:pt>
    <dgm:pt modelId="{C604F73D-A70D-4DB0-81D9-07D5F2EFBCA4}" type="pres">
      <dgm:prSet presAssocID="{AA9BC9C2-EE31-44C4-83F2-784BE42BF92C}" presName="circle6" presStyleLbl="node1" presStyleIdx="5" presStyleCnt="6"/>
      <dgm:spPr/>
      <dgm:t>
        <a:bodyPr/>
        <a:lstStyle/>
        <a:p>
          <a:endParaRPr lang="en-GB"/>
        </a:p>
      </dgm:t>
    </dgm:pt>
    <dgm:pt modelId="{ED941470-162E-4A24-B077-035BBE9FD84A}" type="pres">
      <dgm:prSet presAssocID="{AA9BC9C2-EE31-44C4-83F2-784BE42BF92C}" presName="c6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C2DDAB6-8967-44AB-83E2-D5A50CD90C1C}" srcId="{AA9BC9C2-EE31-44C4-83F2-784BE42BF92C}" destId="{FE4C1915-86E7-441F-8AD4-B25C80B03085}" srcOrd="0" destOrd="0" parTransId="{4935376B-5D45-4FBA-82A1-9E33C1E823F2}" sibTransId="{5145E8EA-F88A-40C2-B38E-EE53C4F5BF65}"/>
    <dgm:cxn modelId="{98F7C31C-C9DE-42DD-ABF8-F8B4C254D22A}" type="presOf" srcId="{79ADA53D-DDEA-458C-99B7-7F8DF368CA71}" destId="{ED941470-162E-4A24-B077-035BBE9FD84A}" srcOrd="1" destOrd="0" presId="urn:microsoft.com/office/officeart/2005/8/layout/venn2"/>
    <dgm:cxn modelId="{FFDAE00A-DCE2-47CD-8E49-98309ECCD644}" srcId="{AA9BC9C2-EE31-44C4-83F2-784BE42BF92C}" destId="{DB34A2B4-9675-48D3-A9AB-5D78F6C86DDA}" srcOrd="3" destOrd="0" parTransId="{0D4572C1-AC04-44B6-A760-B755DC15E66A}" sibTransId="{AF4E55D7-05F6-4914-9E93-F7498AAE4C63}"/>
    <dgm:cxn modelId="{A99D17E6-F4DD-4FC6-B6FC-9C8D34030B25}" type="presOf" srcId="{D0609622-A0CE-4446-BE38-F6BE18396FCC}" destId="{9E1ACC69-4713-418B-9AD9-170C3E8A5995}" srcOrd="0" destOrd="0" presId="urn:microsoft.com/office/officeart/2005/8/layout/venn2"/>
    <dgm:cxn modelId="{1E056995-E9FF-4C1F-BF4B-344527E7E60B}" type="presOf" srcId="{AA9BC9C2-EE31-44C4-83F2-784BE42BF92C}" destId="{E4E399AA-05CE-40B4-BDAB-E6809FC26187}" srcOrd="0" destOrd="0" presId="urn:microsoft.com/office/officeart/2005/8/layout/venn2"/>
    <dgm:cxn modelId="{8ED5A150-AE1F-4A05-A235-444C17D35700}" type="presOf" srcId="{84531DE3-1661-4CC5-A725-34F45DAD2432}" destId="{E516F6E2-F412-4BD7-910A-F2627952C2C0}" srcOrd="0" destOrd="0" presId="urn:microsoft.com/office/officeart/2005/8/layout/venn2"/>
    <dgm:cxn modelId="{5877D053-2353-403E-997D-270C70FDD604}" srcId="{AA9BC9C2-EE31-44C4-83F2-784BE42BF92C}" destId="{79ADA53D-DDEA-458C-99B7-7F8DF368CA71}" srcOrd="5" destOrd="0" parTransId="{FFCA5FD9-5B65-4F78-AB23-8AFFA6C2FC79}" sibTransId="{1948B66A-0A05-4C3A-9D4C-6D975D4AF2A4}"/>
    <dgm:cxn modelId="{78AAF5D3-C508-43D1-9F4A-8DA45E272F2C}" type="presOf" srcId="{4A641149-EF86-45BC-86B6-8A95B1F4F7A3}" destId="{B0948ED6-2D3B-46AF-8E07-5B9890ECA9D4}" srcOrd="0" destOrd="0" presId="urn:microsoft.com/office/officeart/2005/8/layout/venn2"/>
    <dgm:cxn modelId="{F88C868F-C566-4AC5-81EE-B2B2BAA9E962}" type="presOf" srcId="{4A641149-EF86-45BC-86B6-8A95B1F4F7A3}" destId="{4E3E7B74-7F75-42D1-85CD-1006FA38328B}" srcOrd="1" destOrd="0" presId="urn:microsoft.com/office/officeart/2005/8/layout/venn2"/>
    <dgm:cxn modelId="{201D7D9F-67D6-4A71-B492-0F7B53C2EEDF}" type="presOf" srcId="{FE4C1915-86E7-441F-8AD4-B25C80B03085}" destId="{0FCDC6D6-88D6-4B1B-9393-C456DEF7BB25}" srcOrd="1" destOrd="0" presId="urn:microsoft.com/office/officeart/2005/8/layout/venn2"/>
    <dgm:cxn modelId="{7FCE3D1D-FF5C-4EDB-B92C-B4A43A91CE52}" srcId="{AA9BC9C2-EE31-44C4-83F2-784BE42BF92C}" destId="{D0609622-A0CE-4446-BE38-F6BE18396FCC}" srcOrd="1" destOrd="0" parTransId="{F882EE3B-9B7E-4976-8C9B-23C9E2574B70}" sibTransId="{43A3E68E-234E-401F-9507-0365BDC0DD73}"/>
    <dgm:cxn modelId="{EE447136-41E1-4705-AFFB-50581C4CEBCF}" type="presOf" srcId="{D0609622-A0CE-4446-BE38-F6BE18396FCC}" destId="{B1D6D904-59B6-4B05-AE6D-B64E48DE0A17}" srcOrd="1" destOrd="0" presId="urn:microsoft.com/office/officeart/2005/8/layout/venn2"/>
    <dgm:cxn modelId="{BAD652A8-7843-4F31-BB98-57197618423A}" srcId="{AA9BC9C2-EE31-44C4-83F2-784BE42BF92C}" destId="{84531DE3-1661-4CC5-A725-34F45DAD2432}" srcOrd="2" destOrd="0" parTransId="{3D493078-FA7E-476E-BDFA-1CFD554DA437}" sibTransId="{7F5592D6-37BC-44C7-B6A0-3A6753A5342F}"/>
    <dgm:cxn modelId="{FA5DEC97-D304-4615-B1CA-EEA01ECCBCA5}" type="presOf" srcId="{FE4C1915-86E7-441F-8AD4-B25C80B03085}" destId="{BB7D04C0-4537-4C2F-BF8C-F4F0079133E4}" srcOrd="0" destOrd="0" presId="urn:microsoft.com/office/officeart/2005/8/layout/venn2"/>
    <dgm:cxn modelId="{C9523DDC-5B2D-436C-AEF6-DC3EB823DA2C}" type="presOf" srcId="{DB34A2B4-9675-48D3-A9AB-5D78F6C86DDA}" destId="{682F9A13-165A-4043-9269-A093D8347D01}" srcOrd="0" destOrd="0" presId="urn:microsoft.com/office/officeart/2005/8/layout/venn2"/>
    <dgm:cxn modelId="{79A556CF-61B4-40CA-B83A-02DA1A1266FF}" srcId="{AA9BC9C2-EE31-44C4-83F2-784BE42BF92C}" destId="{4A641149-EF86-45BC-86B6-8A95B1F4F7A3}" srcOrd="4" destOrd="0" parTransId="{8AD47767-56FA-4F7F-A20B-1DE664CA0CD0}" sibTransId="{E5DCC55E-0300-4E7C-B012-0039ACA1718F}"/>
    <dgm:cxn modelId="{4721B3A1-A746-4D99-82B5-34181A47BFBC}" type="presOf" srcId="{84531DE3-1661-4CC5-A725-34F45DAD2432}" destId="{0329021C-AE79-40DF-85EF-C8FB6173E147}" srcOrd="1" destOrd="0" presId="urn:microsoft.com/office/officeart/2005/8/layout/venn2"/>
    <dgm:cxn modelId="{94BAA253-78C0-426F-9B1E-5C1C548BF334}" type="presOf" srcId="{79ADA53D-DDEA-458C-99B7-7F8DF368CA71}" destId="{C604F73D-A70D-4DB0-81D9-07D5F2EFBCA4}" srcOrd="0" destOrd="0" presId="urn:microsoft.com/office/officeart/2005/8/layout/venn2"/>
    <dgm:cxn modelId="{A76CB48F-5E8F-4933-862C-0EDD7B9247F6}" type="presOf" srcId="{DB34A2B4-9675-48D3-A9AB-5D78F6C86DDA}" destId="{5B243122-F99D-4007-85A2-EED808FFFAD3}" srcOrd="1" destOrd="0" presId="urn:microsoft.com/office/officeart/2005/8/layout/venn2"/>
    <dgm:cxn modelId="{DD4E0191-F319-4B3E-8134-1BD3D721276A}" type="presParOf" srcId="{E4E399AA-05CE-40B4-BDAB-E6809FC26187}" destId="{EE89BE38-22DF-4603-B934-4F4ED114EB41}" srcOrd="0" destOrd="0" presId="urn:microsoft.com/office/officeart/2005/8/layout/venn2"/>
    <dgm:cxn modelId="{6E68F5EF-067E-4F13-95E2-1B2A6589F708}" type="presParOf" srcId="{EE89BE38-22DF-4603-B934-4F4ED114EB41}" destId="{BB7D04C0-4537-4C2F-BF8C-F4F0079133E4}" srcOrd="0" destOrd="0" presId="urn:microsoft.com/office/officeart/2005/8/layout/venn2"/>
    <dgm:cxn modelId="{679B5D02-D6F9-483D-9BFD-6DB5202899F5}" type="presParOf" srcId="{EE89BE38-22DF-4603-B934-4F4ED114EB41}" destId="{0FCDC6D6-88D6-4B1B-9393-C456DEF7BB25}" srcOrd="1" destOrd="0" presId="urn:microsoft.com/office/officeart/2005/8/layout/venn2"/>
    <dgm:cxn modelId="{FC2BDBDD-DB76-40C2-B7C8-7766912FFFC0}" type="presParOf" srcId="{E4E399AA-05CE-40B4-BDAB-E6809FC26187}" destId="{7E424E30-CAFD-48DD-86D5-3DB0E6F96694}" srcOrd="1" destOrd="0" presId="urn:microsoft.com/office/officeart/2005/8/layout/venn2"/>
    <dgm:cxn modelId="{86968546-3279-4798-8B76-3E517577F078}" type="presParOf" srcId="{7E424E30-CAFD-48DD-86D5-3DB0E6F96694}" destId="{9E1ACC69-4713-418B-9AD9-170C3E8A5995}" srcOrd="0" destOrd="0" presId="urn:microsoft.com/office/officeart/2005/8/layout/venn2"/>
    <dgm:cxn modelId="{B5BCB0FE-544C-48E8-AE5A-D1650945A5F8}" type="presParOf" srcId="{7E424E30-CAFD-48DD-86D5-3DB0E6F96694}" destId="{B1D6D904-59B6-4B05-AE6D-B64E48DE0A17}" srcOrd="1" destOrd="0" presId="urn:microsoft.com/office/officeart/2005/8/layout/venn2"/>
    <dgm:cxn modelId="{E6D53ACC-9962-455D-A304-A4512E7A8DF8}" type="presParOf" srcId="{E4E399AA-05CE-40B4-BDAB-E6809FC26187}" destId="{17B13FAF-BED5-4A15-9198-222C23D8364B}" srcOrd="2" destOrd="0" presId="urn:microsoft.com/office/officeart/2005/8/layout/venn2"/>
    <dgm:cxn modelId="{BA7187B3-C780-4843-998B-E6BC8F917F2A}" type="presParOf" srcId="{17B13FAF-BED5-4A15-9198-222C23D8364B}" destId="{E516F6E2-F412-4BD7-910A-F2627952C2C0}" srcOrd="0" destOrd="0" presId="urn:microsoft.com/office/officeart/2005/8/layout/venn2"/>
    <dgm:cxn modelId="{89C8194B-FED2-455C-B56E-289E2A1721E9}" type="presParOf" srcId="{17B13FAF-BED5-4A15-9198-222C23D8364B}" destId="{0329021C-AE79-40DF-85EF-C8FB6173E147}" srcOrd="1" destOrd="0" presId="urn:microsoft.com/office/officeart/2005/8/layout/venn2"/>
    <dgm:cxn modelId="{804F4E3B-93AC-4923-97E5-5F4D2E55B9B5}" type="presParOf" srcId="{E4E399AA-05CE-40B4-BDAB-E6809FC26187}" destId="{0F849C04-0EE3-40BC-841F-F6436C6A081E}" srcOrd="3" destOrd="0" presId="urn:microsoft.com/office/officeart/2005/8/layout/venn2"/>
    <dgm:cxn modelId="{C5390496-2B84-4AAC-863A-CD219B35C628}" type="presParOf" srcId="{0F849C04-0EE3-40BC-841F-F6436C6A081E}" destId="{682F9A13-165A-4043-9269-A093D8347D01}" srcOrd="0" destOrd="0" presId="urn:microsoft.com/office/officeart/2005/8/layout/venn2"/>
    <dgm:cxn modelId="{F0190C19-A1A0-4E98-B487-93BE8E2BC2B2}" type="presParOf" srcId="{0F849C04-0EE3-40BC-841F-F6436C6A081E}" destId="{5B243122-F99D-4007-85A2-EED808FFFAD3}" srcOrd="1" destOrd="0" presId="urn:microsoft.com/office/officeart/2005/8/layout/venn2"/>
    <dgm:cxn modelId="{78861B07-2E97-4F8A-B555-4086AEB22C42}" type="presParOf" srcId="{E4E399AA-05CE-40B4-BDAB-E6809FC26187}" destId="{03BF74E7-2684-418E-A2F7-FEDD2820DC6B}" srcOrd="4" destOrd="0" presId="urn:microsoft.com/office/officeart/2005/8/layout/venn2"/>
    <dgm:cxn modelId="{5D617D89-0E7E-4080-A1F4-BFA48950A300}" type="presParOf" srcId="{03BF74E7-2684-418E-A2F7-FEDD2820DC6B}" destId="{B0948ED6-2D3B-46AF-8E07-5B9890ECA9D4}" srcOrd="0" destOrd="0" presId="urn:microsoft.com/office/officeart/2005/8/layout/venn2"/>
    <dgm:cxn modelId="{91E57EC2-8D9F-450D-AAF8-656753DB567A}" type="presParOf" srcId="{03BF74E7-2684-418E-A2F7-FEDD2820DC6B}" destId="{4E3E7B74-7F75-42D1-85CD-1006FA38328B}" srcOrd="1" destOrd="0" presId="urn:microsoft.com/office/officeart/2005/8/layout/venn2"/>
    <dgm:cxn modelId="{657DFDF9-1B22-4E09-A4E9-D1AD80ED485B}" type="presParOf" srcId="{E4E399AA-05CE-40B4-BDAB-E6809FC26187}" destId="{9D99B08C-7B67-4F50-942B-28F02CA3971B}" srcOrd="5" destOrd="0" presId="urn:microsoft.com/office/officeart/2005/8/layout/venn2"/>
    <dgm:cxn modelId="{D1385079-8F52-4287-B641-B0201915FBEF}" type="presParOf" srcId="{9D99B08C-7B67-4F50-942B-28F02CA3971B}" destId="{C604F73D-A70D-4DB0-81D9-07D5F2EFBCA4}" srcOrd="0" destOrd="0" presId="urn:microsoft.com/office/officeart/2005/8/layout/venn2"/>
    <dgm:cxn modelId="{D7A1D175-0AD5-477C-95A3-DF665F6814C3}" type="presParOf" srcId="{9D99B08C-7B67-4F50-942B-28F02CA3971B}" destId="{ED941470-162E-4A24-B077-035BBE9FD84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2DF4BA-C5E1-43C2-8AF8-EAD42D9D19F4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672682-F199-4AAB-AA4D-AEA6D26C56F0}">
      <dgm:prSet phldrT="[Text]" custT="1"/>
      <dgm:spPr/>
      <dgm:t>
        <a:bodyPr/>
        <a:lstStyle/>
        <a:p>
          <a:r>
            <a:rPr lang="en-GB" sz="1600" noProof="0" dirty="0" smtClean="0">
              <a:solidFill>
                <a:schemeClr val="tx1"/>
              </a:solidFill>
            </a:rPr>
            <a:t>representation</a:t>
          </a:r>
          <a:endParaRPr lang="en-GB" sz="1600" noProof="0" dirty="0">
            <a:solidFill>
              <a:schemeClr val="tx1"/>
            </a:solidFill>
          </a:endParaRPr>
        </a:p>
      </dgm:t>
    </dgm:pt>
    <dgm:pt modelId="{BD15C9CB-C98F-413C-BBC3-E4CC78778732}" type="parTrans" cxnId="{2C4F7918-68EB-4789-98D5-30F109F4982A}">
      <dgm:prSet/>
      <dgm:spPr/>
      <dgm:t>
        <a:bodyPr/>
        <a:lstStyle/>
        <a:p>
          <a:endParaRPr lang="en-US"/>
        </a:p>
      </dgm:t>
    </dgm:pt>
    <dgm:pt modelId="{200953C0-B632-4357-BFF3-FD1ADBE8B1A9}" type="sibTrans" cxnId="{2C4F7918-68EB-4789-98D5-30F109F4982A}">
      <dgm:prSet/>
      <dgm:spPr/>
      <dgm:t>
        <a:bodyPr/>
        <a:lstStyle/>
        <a:p>
          <a:endParaRPr lang="en-US"/>
        </a:p>
      </dgm:t>
    </dgm:pt>
    <dgm:pt modelId="{FD37B820-18E2-4DB4-8B9A-C248C719C5AD}">
      <dgm:prSet phldrT="[Text]" custT="1"/>
      <dgm:spPr/>
      <dgm:t>
        <a:bodyPr/>
        <a:lstStyle/>
        <a:p>
          <a:r>
            <a:rPr lang="en-GB" sz="1600" noProof="0" dirty="0" smtClean="0">
              <a:solidFill>
                <a:schemeClr val="tx1"/>
              </a:solidFill>
            </a:rPr>
            <a:t>legislation</a:t>
          </a:r>
          <a:endParaRPr lang="en-GB" sz="1600" noProof="0" dirty="0">
            <a:solidFill>
              <a:schemeClr val="tx1"/>
            </a:solidFill>
          </a:endParaRPr>
        </a:p>
      </dgm:t>
    </dgm:pt>
    <dgm:pt modelId="{E1015343-AD0C-4879-85EC-BD59A81DBB78}" type="parTrans" cxnId="{9C48B13B-1722-466B-8E4D-8F7A4F9AD6E9}">
      <dgm:prSet/>
      <dgm:spPr/>
      <dgm:t>
        <a:bodyPr/>
        <a:lstStyle/>
        <a:p>
          <a:endParaRPr lang="en-US"/>
        </a:p>
      </dgm:t>
    </dgm:pt>
    <dgm:pt modelId="{3DE2342D-06A1-4F9A-A9E8-C6012BFD9F2B}" type="sibTrans" cxnId="{9C48B13B-1722-466B-8E4D-8F7A4F9AD6E9}">
      <dgm:prSet/>
      <dgm:spPr/>
      <dgm:t>
        <a:bodyPr/>
        <a:lstStyle/>
        <a:p>
          <a:endParaRPr lang="en-US"/>
        </a:p>
      </dgm:t>
    </dgm:pt>
    <dgm:pt modelId="{C0EFC236-7454-4DA0-9BA3-86D0FD4E16A4}">
      <dgm:prSet phldrT="[Text]" custT="1"/>
      <dgm:spPr/>
      <dgm:t>
        <a:bodyPr/>
        <a:lstStyle/>
        <a:p>
          <a:r>
            <a:rPr lang="fr-CH" sz="1600" dirty="0" smtClean="0">
              <a:solidFill>
                <a:schemeClr val="tx1"/>
              </a:solidFill>
            </a:rPr>
            <a:t>budget</a:t>
          </a:r>
          <a:endParaRPr lang="en-US" sz="1600" dirty="0">
            <a:solidFill>
              <a:schemeClr val="tx1"/>
            </a:solidFill>
          </a:endParaRPr>
        </a:p>
      </dgm:t>
    </dgm:pt>
    <dgm:pt modelId="{69D5AE99-18A3-4B82-9AB6-BD068B96A7C2}" type="parTrans" cxnId="{40B4347A-BEF9-4AF0-9BF9-BD487B0B153E}">
      <dgm:prSet/>
      <dgm:spPr/>
      <dgm:t>
        <a:bodyPr/>
        <a:lstStyle/>
        <a:p>
          <a:endParaRPr lang="en-US"/>
        </a:p>
      </dgm:t>
    </dgm:pt>
    <dgm:pt modelId="{91F4ABD2-FBBD-4BED-A167-5DE66B2A57AD}" type="sibTrans" cxnId="{40B4347A-BEF9-4AF0-9BF9-BD487B0B153E}">
      <dgm:prSet/>
      <dgm:spPr/>
      <dgm:t>
        <a:bodyPr/>
        <a:lstStyle/>
        <a:p>
          <a:endParaRPr lang="en-US"/>
        </a:p>
      </dgm:t>
    </dgm:pt>
    <dgm:pt modelId="{6360D0F8-66E0-4D51-8CA4-56BBE5363927}">
      <dgm:prSet custT="1"/>
      <dgm:spPr/>
      <dgm:t>
        <a:bodyPr/>
        <a:lstStyle/>
        <a:p>
          <a:r>
            <a:rPr lang="en-GB" sz="1600" noProof="0" dirty="0" smtClean="0">
              <a:solidFill>
                <a:schemeClr val="tx1"/>
              </a:solidFill>
            </a:rPr>
            <a:t>oversight</a:t>
          </a:r>
          <a:endParaRPr lang="en-GB" sz="1600" noProof="0" dirty="0">
            <a:solidFill>
              <a:schemeClr val="tx1"/>
            </a:solidFill>
          </a:endParaRPr>
        </a:p>
      </dgm:t>
    </dgm:pt>
    <dgm:pt modelId="{2C1495F4-E341-4100-B68D-2DE7692E2ADA}" type="parTrans" cxnId="{F3694833-9FA6-405B-9174-AE27CF63269A}">
      <dgm:prSet/>
      <dgm:spPr/>
      <dgm:t>
        <a:bodyPr/>
        <a:lstStyle/>
        <a:p>
          <a:endParaRPr lang="en-US"/>
        </a:p>
      </dgm:t>
    </dgm:pt>
    <dgm:pt modelId="{A7263C42-746D-4952-AD85-4DA31067879E}" type="sibTrans" cxnId="{F3694833-9FA6-405B-9174-AE27CF63269A}">
      <dgm:prSet/>
      <dgm:spPr/>
      <dgm:t>
        <a:bodyPr/>
        <a:lstStyle/>
        <a:p>
          <a:endParaRPr lang="en-US"/>
        </a:p>
      </dgm:t>
    </dgm:pt>
    <dgm:pt modelId="{653D49DC-7B9C-4A85-BFB7-10468A8A3F11}">
      <dgm:prSet/>
      <dgm:spPr/>
      <dgm:t>
        <a:bodyPr/>
        <a:lstStyle/>
        <a:p>
          <a:r>
            <a:rPr lang="fr-CH" dirty="0" smtClean="0">
              <a:solidFill>
                <a:schemeClr val="tx1"/>
              </a:solidFill>
            </a:rPr>
            <a:t>coordination</a:t>
          </a:r>
          <a:endParaRPr lang="en-US" dirty="0">
            <a:solidFill>
              <a:schemeClr val="tx1"/>
            </a:solidFill>
          </a:endParaRPr>
        </a:p>
      </dgm:t>
    </dgm:pt>
    <dgm:pt modelId="{D81AC224-2562-4CA6-823A-5AB4DA70C249}" type="parTrans" cxnId="{E58896F7-1890-4CC8-809B-7DEE7C97E60B}">
      <dgm:prSet/>
      <dgm:spPr/>
      <dgm:t>
        <a:bodyPr/>
        <a:lstStyle/>
        <a:p>
          <a:endParaRPr lang="en-US"/>
        </a:p>
      </dgm:t>
    </dgm:pt>
    <dgm:pt modelId="{2D504874-13FB-4D89-8AC1-4769BCD47FCD}" type="sibTrans" cxnId="{E58896F7-1890-4CC8-809B-7DEE7C97E60B}">
      <dgm:prSet/>
      <dgm:spPr/>
      <dgm:t>
        <a:bodyPr/>
        <a:lstStyle/>
        <a:p>
          <a:endParaRPr lang="en-US"/>
        </a:p>
      </dgm:t>
    </dgm:pt>
    <dgm:pt modelId="{72AB46E3-9D3B-49F5-9C2F-8CF0BA1DC22C}" type="pres">
      <dgm:prSet presAssocID="{E72DF4BA-C5E1-43C2-8AF8-EAD42D9D19F4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5A5707F-15EE-4506-8397-9C767EC99112}" type="pres">
      <dgm:prSet presAssocID="{E72DF4BA-C5E1-43C2-8AF8-EAD42D9D19F4}" presName="cycle" presStyleCnt="0"/>
      <dgm:spPr/>
    </dgm:pt>
    <dgm:pt modelId="{C9590399-2757-40EC-AEA1-033A33A898D3}" type="pres">
      <dgm:prSet presAssocID="{E72DF4BA-C5E1-43C2-8AF8-EAD42D9D19F4}" presName="centerShape" presStyleCnt="0"/>
      <dgm:spPr/>
    </dgm:pt>
    <dgm:pt modelId="{1E4F30D7-DED5-482D-9B5E-4D423DBC7BB4}" type="pres">
      <dgm:prSet presAssocID="{E72DF4BA-C5E1-43C2-8AF8-EAD42D9D19F4}" presName="connSite" presStyleLbl="node1" presStyleIdx="0" presStyleCnt="6"/>
      <dgm:spPr/>
    </dgm:pt>
    <dgm:pt modelId="{ACED0C39-1761-468D-9EB6-D43E0F4BF068}" type="pres">
      <dgm:prSet presAssocID="{E72DF4BA-C5E1-43C2-8AF8-EAD42D9D19F4}" presName="visible" presStyleLbl="node1" presStyleIdx="0" presStyleCnt="6"/>
      <dgm:spPr/>
    </dgm:pt>
    <dgm:pt modelId="{12D95BC5-0B90-42BD-A861-891AC3207179}" type="pres">
      <dgm:prSet presAssocID="{BD15C9CB-C98F-413C-BBC3-E4CC78778732}" presName="Name25" presStyleLbl="parChTrans1D1" presStyleIdx="0" presStyleCnt="5"/>
      <dgm:spPr/>
      <dgm:t>
        <a:bodyPr/>
        <a:lstStyle/>
        <a:p>
          <a:endParaRPr lang="en-GB"/>
        </a:p>
      </dgm:t>
    </dgm:pt>
    <dgm:pt modelId="{3A489FC8-C85A-4DA7-A6A4-D50678D9FBB8}" type="pres">
      <dgm:prSet presAssocID="{76672682-F199-4AAB-AA4D-AEA6D26C56F0}" presName="node" presStyleCnt="0"/>
      <dgm:spPr/>
    </dgm:pt>
    <dgm:pt modelId="{F67C7CEA-12F6-418D-8C7C-6BFCC93A5E53}" type="pres">
      <dgm:prSet presAssocID="{76672682-F199-4AAB-AA4D-AEA6D26C56F0}" presName="parentNode" presStyleLbl="node1" presStyleIdx="1" presStyleCnt="6" custScaleX="23245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E2C6D2-5EC7-4FB7-8E0D-0FA3780BC504}" type="pres">
      <dgm:prSet presAssocID="{76672682-F199-4AAB-AA4D-AEA6D26C56F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64280-5B70-4A80-B709-7D3AAF161BFE}" type="pres">
      <dgm:prSet presAssocID="{E1015343-AD0C-4879-85EC-BD59A81DBB78}" presName="Name25" presStyleLbl="parChTrans1D1" presStyleIdx="1" presStyleCnt="5"/>
      <dgm:spPr/>
      <dgm:t>
        <a:bodyPr/>
        <a:lstStyle/>
        <a:p>
          <a:endParaRPr lang="en-GB"/>
        </a:p>
      </dgm:t>
    </dgm:pt>
    <dgm:pt modelId="{C73346E4-174A-46CA-92C6-88F7890BEF39}" type="pres">
      <dgm:prSet presAssocID="{FD37B820-18E2-4DB4-8B9A-C248C719C5AD}" presName="node" presStyleCnt="0"/>
      <dgm:spPr/>
    </dgm:pt>
    <dgm:pt modelId="{A2D4F2D4-26AD-4B95-888A-709DFF085055}" type="pres">
      <dgm:prSet presAssocID="{FD37B820-18E2-4DB4-8B9A-C248C719C5AD}" presName="parentNode" presStyleLbl="node1" presStyleIdx="2" presStyleCnt="6" custScaleX="21180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52C38E-99F9-4BDD-9DC8-8B7EA056751B}" type="pres">
      <dgm:prSet presAssocID="{FD37B820-18E2-4DB4-8B9A-C248C719C5AD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E0F64-8022-4ACA-9131-EDC78B1A21BE}" type="pres">
      <dgm:prSet presAssocID="{69D5AE99-18A3-4B82-9AB6-BD068B96A7C2}" presName="Name25" presStyleLbl="parChTrans1D1" presStyleIdx="2" presStyleCnt="5"/>
      <dgm:spPr/>
      <dgm:t>
        <a:bodyPr/>
        <a:lstStyle/>
        <a:p>
          <a:endParaRPr lang="en-GB"/>
        </a:p>
      </dgm:t>
    </dgm:pt>
    <dgm:pt modelId="{93742F10-F330-4BBD-AC69-F2F4E73CE6D2}" type="pres">
      <dgm:prSet presAssocID="{C0EFC236-7454-4DA0-9BA3-86D0FD4E16A4}" presName="node" presStyleCnt="0"/>
      <dgm:spPr/>
    </dgm:pt>
    <dgm:pt modelId="{E210D1AF-D4F3-45F3-B5AC-E85B5434EA40}" type="pres">
      <dgm:prSet presAssocID="{C0EFC236-7454-4DA0-9BA3-86D0FD4E16A4}" presName="parentNode" presStyleLbl="node1" presStyleIdx="3" presStyleCnt="6" custScaleX="21006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D843A7-5009-4FF0-82D3-170662A2C406}" type="pres">
      <dgm:prSet presAssocID="{C0EFC236-7454-4DA0-9BA3-86D0FD4E16A4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C6574-A1F9-4609-BE9B-3FF376388E2E}" type="pres">
      <dgm:prSet presAssocID="{2C1495F4-E341-4100-B68D-2DE7692E2ADA}" presName="Name25" presStyleLbl="parChTrans1D1" presStyleIdx="3" presStyleCnt="5"/>
      <dgm:spPr/>
      <dgm:t>
        <a:bodyPr/>
        <a:lstStyle/>
        <a:p>
          <a:endParaRPr lang="en-GB"/>
        </a:p>
      </dgm:t>
    </dgm:pt>
    <dgm:pt modelId="{B1A71C09-B4C2-4F6F-9235-CB4220C6C740}" type="pres">
      <dgm:prSet presAssocID="{6360D0F8-66E0-4D51-8CA4-56BBE5363927}" presName="node" presStyleCnt="0"/>
      <dgm:spPr/>
    </dgm:pt>
    <dgm:pt modelId="{7B49767D-25B8-492F-9BD6-9D0631BA3D68}" type="pres">
      <dgm:prSet presAssocID="{6360D0F8-66E0-4D51-8CA4-56BBE5363927}" presName="parentNode" presStyleLbl="node1" presStyleIdx="4" presStyleCnt="6" custScaleX="2051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FC9D9-A1F2-4348-8C08-92AA448D8EEC}" type="pres">
      <dgm:prSet presAssocID="{6360D0F8-66E0-4D51-8CA4-56BBE5363927}" presName="childNode" presStyleLbl="revTx" presStyleIdx="0" presStyleCnt="0">
        <dgm:presLayoutVars>
          <dgm:bulletEnabled val="1"/>
        </dgm:presLayoutVars>
      </dgm:prSet>
      <dgm:spPr/>
    </dgm:pt>
    <dgm:pt modelId="{2D9492E6-DE10-4481-81B8-FF672F85412D}" type="pres">
      <dgm:prSet presAssocID="{D81AC224-2562-4CA6-823A-5AB4DA70C249}" presName="Name25" presStyleLbl="parChTrans1D1" presStyleIdx="4" presStyleCnt="5"/>
      <dgm:spPr/>
      <dgm:t>
        <a:bodyPr/>
        <a:lstStyle/>
        <a:p>
          <a:endParaRPr lang="en-GB"/>
        </a:p>
      </dgm:t>
    </dgm:pt>
    <dgm:pt modelId="{E5C7E65F-CD14-4E93-8846-AB834B28C344}" type="pres">
      <dgm:prSet presAssocID="{653D49DC-7B9C-4A85-BFB7-10468A8A3F11}" presName="node" presStyleCnt="0"/>
      <dgm:spPr/>
    </dgm:pt>
    <dgm:pt modelId="{A54F06FC-D978-4E8C-8E8B-A535F52F4DD2}" type="pres">
      <dgm:prSet presAssocID="{653D49DC-7B9C-4A85-BFB7-10468A8A3F11}" presName="parentNode" presStyleLbl="node1" presStyleIdx="5" presStyleCnt="6" custScaleX="19082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A8EC4C-7565-4CF8-8C29-498D4673E93C}" type="pres">
      <dgm:prSet presAssocID="{653D49DC-7B9C-4A85-BFB7-10468A8A3F11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9C48B13B-1722-466B-8E4D-8F7A4F9AD6E9}" srcId="{E72DF4BA-C5E1-43C2-8AF8-EAD42D9D19F4}" destId="{FD37B820-18E2-4DB4-8B9A-C248C719C5AD}" srcOrd="1" destOrd="0" parTransId="{E1015343-AD0C-4879-85EC-BD59A81DBB78}" sibTransId="{3DE2342D-06A1-4F9A-A9E8-C6012BFD9F2B}"/>
    <dgm:cxn modelId="{807AFC60-F87C-4FC3-BE66-AB666FC26116}" type="presOf" srcId="{C0EFC236-7454-4DA0-9BA3-86D0FD4E16A4}" destId="{E210D1AF-D4F3-45F3-B5AC-E85B5434EA40}" srcOrd="0" destOrd="0" presId="urn:microsoft.com/office/officeart/2005/8/layout/radial2"/>
    <dgm:cxn modelId="{A5D5181B-E9FD-4241-AF09-0BF86F7D3A81}" type="presOf" srcId="{FD37B820-18E2-4DB4-8B9A-C248C719C5AD}" destId="{A2D4F2D4-26AD-4B95-888A-709DFF085055}" srcOrd="0" destOrd="0" presId="urn:microsoft.com/office/officeart/2005/8/layout/radial2"/>
    <dgm:cxn modelId="{CD398670-59D7-41ED-A994-D07E2B27FBD6}" type="presOf" srcId="{2C1495F4-E341-4100-B68D-2DE7692E2ADA}" destId="{0F2C6574-A1F9-4609-BE9B-3FF376388E2E}" srcOrd="0" destOrd="0" presId="urn:microsoft.com/office/officeart/2005/8/layout/radial2"/>
    <dgm:cxn modelId="{4D2F7893-627F-43E0-B8CC-B67EF86572A5}" type="presOf" srcId="{6360D0F8-66E0-4D51-8CA4-56BBE5363927}" destId="{7B49767D-25B8-492F-9BD6-9D0631BA3D68}" srcOrd="0" destOrd="0" presId="urn:microsoft.com/office/officeart/2005/8/layout/radial2"/>
    <dgm:cxn modelId="{50C9E83E-A5C7-4DF2-933F-8F801930C537}" type="presOf" srcId="{D81AC224-2562-4CA6-823A-5AB4DA70C249}" destId="{2D9492E6-DE10-4481-81B8-FF672F85412D}" srcOrd="0" destOrd="0" presId="urn:microsoft.com/office/officeart/2005/8/layout/radial2"/>
    <dgm:cxn modelId="{40B4347A-BEF9-4AF0-9BF9-BD487B0B153E}" srcId="{E72DF4BA-C5E1-43C2-8AF8-EAD42D9D19F4}" destId="{C0EFC236-7454-4DA0-9BA3-86D0FD4E16A4}" srcOrd="2" destOrd="0" parTransId="{69D5AE99-18A3-4B82-9AB6-BD068B96A7C2}" sibTransId="{91F4ABD2-FBBD-4BED-A167-5DE66B2A57AD}"/>
    <dgm:cxn modelId="{091CDE46-0FB5-4D32-87F4-58106E28638E}" type="presOf" srcId="{69D5AE99-18A3-4B82-9AB6-BD068B96A7C2}" destId="{EDBE0F64-8022-4ACA-9131-EDC78B1A21BE}" srcOrd="0" destOrd="0" presId="urn:microsoft.com/office/officeart/2005/8/layout/radial2"/>
    <dgm:cxn modelId="{E58896F7-1890-4CC8-809B-7DEE7C97E60B}" srcId="{E72DF4BA-C5E1-43C2-8AF8-EAD42D9D19F4}" destId="{653D49DC-7B9C-4A85-BFB7-10468A8A3F11}" srcOrd="4" destOrd="0" parTransId="{D81AC224-2562-4CA6-823A-5AB4DA70C249}" sibTransId="{2D504874-13FB-4D89-8AC1-4769BCD47FCD}"/>
    <dgm:cxn modelId="{F3694833-9FA6-405B-9174-AE27CF63269A}" srcId="{E72DF4BA-C5E1-43C2-8AF8-EAD42D9D19F4}" destId="{6360D0F8-66E0-4D51-8CA4-56BBE5363927}" srcOrd="3" destOrd="0" parTransId="{2C1495F4-E341-4100-B68D-2DE7692E2ADA}" sibTransId="{A7263C42-746D-4952-AD85-4DA31067879E}"/>
    <dgm:cxn modelId="{68E02A93-4753-468A-AA0C-03873B67C0EC}" type="presOf" srcId="{653D49DC-7B9C-4A85-BFB7-10468A8A3F11}" destId="{A54F06FC-D978-4E8C-8E8B-A535F52F4DD2}" srcOrd="0" destOrd="0" presId="urn:microsoft.com/office/officeart/2005/8/layout/radial2"/>
    <dgm:cxn modelId="{AA5133B9-A8B7-423E-8DBE-66D185055DA9}" type="presOf" srcId="{76672682-F199-4AAB-AA4D-AEA6D26C56F0}" destId="{F67C7CEA-12F6-418D-8C7C-6BFCC93A5E53}" srcOrd="0" destOrd="0" presId="urn:microsoft.com/office/officeart/2005/8/layout/radial2"/>
    <dgm:cxn modelId="{A023BFE2-EF7D-4D2E-9F55-24FFC773809E}" type="presOf" srcId="{E72DF4BA-C5E1-43C2-8AF8-EAD42D9D19F4}" destId="{72AB46E3-9D3B-49F5-9C2F-8CF0BA1DC22C}" srcOrd="0" destOrd="0" presId="urn:microsoft.com/office/officeart/2005/8/layout/radial2"/>
    <dgm:cxn modelId="{D1661E87-9BBE-478E-9CD1-5DC98B01BBAC}" type="presOf" srcId="{E1015343-AD0C-4879-85EC-BD59A81DBB78}" destId="{86464280-5B70-4A80-B709-7D3AAF161BFE}" srcOrd="0" destOrd="0" presId="urn:microsoft.com/office/officeart/2005/8/layout/radial2"/>
    <dgm:cxn modelId="{48AC012D-7465-47BA-B2CC-93B3D7295E37}" type="presOf" srcId="{BD15C9CB-C98F-413C-BBC3-E4CC78778732}" destId="{12D95BC5-0B90-42BD-A861-891AC3207179}" srcOrd="0" destOrd="0" presId="urn:microsoft.com/office/officeart/2005/8/layout/radial2"/>
    <dgm:cxn modelId="{2C4F7918-68EB-4789-98D5-30F109F4982A}" srcId="{E72DF4BA-C5E1-43C2-8AF8-EAD42D9D19F4}" destId="{76672682-F199-4AAB-AA4D-AEA6D26C56F0}" srcOrd="0" destOrd="0" parTransId="{BD15C9CB-C98F-413C-BBC3-E4CC78778732}" sibTransId="{200953C0-B632-4357-BFF3-FD1ADBE8B1A9}"/>
    <dgm:cxn modelId="{9310405A-EF3F-4B4A-B170-9063C33BEB44}" type="presParOf" srcId="{72AB46E3-9D3B-49F5-9C2F-8CF0BA1DC22C}" destId="{65A5707F-15EE-4506-8397-9C767EC99112}" srcOrd="0" destOrd="0" presId="urn:microsoft.com/office/officeart/2005/8/layout/radial2"/>
    <dgm:cxn modelId="{A43609FE-2B66-44D0-9B85-47EF64A55150}" type="presParOf" srcId="{65A5707F-15EE-4506-8397-9C767EC99112}" destId="{C9590399-2757-40EC-AEA1-033A33A898D3}" srcOrd="0" destOrd="0" presId="urn:microsoft.com/office/officeart/2005/8/layout/radial2"/>
    <dgm:cxn modelId="{D832C2F9-0727-4DC0-AC3A-D0ACA6B0A23B}" type="presParOf" srcId="{C9590399-2757-40EC-AEA1-033A33A898D3}" destId="{1E4F30D7-DED5-482D-9B5E-4D423DBC7BB4}" srcOrd="0" destOrd="0" presId="urn:microsoft.com/office/officeart/2005/8/layout/radial2"/>
    <dgm:cxn modelId="{7A367308-9473-4A18-996E-94AD75A0E044}" type="presParOf" srcId="{C9590399-2757-40EC-AEA1-033A33A898D3}" destId="{ACED0C39-1761-468D-9EB6-D43E0F4BF068}" srcOrd="1" destOrd="0" presId="urn:microsoft.com/office/officeart/2005/8/layout/radial2"/>
    <dgm:cxn modelId="{68840080-321E-45CA-8DF8-454968DA62FE}" type="presParOf" srcId="{65A5707F-15EE-4506-8397-9C767EC99112}" destId="{12D95BC5-0B90-42BD-A861-891AC3207179}" srcOrd="1" destOrd="0" presId="urn:microsoft.com/office/officeart/2005/8/layout/radial2"/>
    <dgm:cxn modelId="{33782707-4097-4495-840D-64C35DA51889}" type="presParOf" srcId="{65A5707F-15EE-4506-8397-9C767EC99112}" destId="{3A489FC8-C85A-4DA7-A6A4-D50678D9FBB8}" srcOrd="2" destOrd="0" presId="urn:microsoft.com/office/officeart/2005/8/layout/radial2"/>
    <dgm:cxn modelId="{89D75D8B-EBAC-4E3F-AC8D-82276D3ECCF1}" type="presParOf" srcId="{3A489FC8-C85A-4DA7-A6A4-D50678D9FBB8}" destId="{F67C7CEA-12F6-418D-8C7C-6BFCC93A5E53}" srcOrd="0" destOrd="0" presId="urn:microsoft.com/office/officeart/2005/8/layout/radial2"/>
    <dgm:cxn modelId="{CC87BCD9-A46C-4417-82AE-1573E54595A0}" type="presParOf" srcId="{3A489FC8-C85A-4DA7-A6A4-D50678D9FBB8}" destId="{12E2C6D2-5EC7-4FB7-8E0D-0FA3780BC504}" srcOrd="1" destOrd="0" presId="urn:microsoft.com/office/officeart/2005/8/layout/radial2"/>
    <dgm:cxn modelId="{C6A2EF74-2F71-4BAC-99DA-B9B0625FE10E}" type="presParOf" srcId="{65A5707F-15EE-4506-8397-9C767EC99112}" destId="{86464280-5B70-4A80-B709-7D3AAF161BFE}" srcOrd="3" destOrd="0" presId="urn:microsoft.com/office/officeart/2005/8/layout/radial2"/>
    <dgm:cxn modelId="{383BB2F8-F552-47C2-9BCD-6A836E8E9C21}" type="presParOf" srcId="{65A5707F-15EE-4506-8397-9C767EC99112}" destId="{C73346E4-174A-46CA-92C6-88F7890BEF39}" srcOrd="4" destOrd="0" presId="urn:microsoft.com/office/officeart/2005/8/layout/radial2"/>
    <dgm:cxn modelId="{5462941F-7F69-4357-A906-8DCE34E2349E}" type="presParOf" srcId="{C73346E4-174A-46CA-92C6-88F7890BEF39}" destId="{A2D4F2D4-26AD-4B95-888A-709DFF085055}" srcOrd="0" destOrd="0" presId="urn:microsoft.com/office/officeart/2005/8/layout/radial2"/>
    <dgm:cxn modelId="{DC83C2CB-5085-4FE9-B883-6237598E56B3}" type="presParOf" srcId="{C73346E4-174A-46CA-92C6-88F7890BEF39}" destId="{7952C38E-99F9-4BDD-9DC8-8B7EA056751B}" srcOrd="1" destOrd="0" presId="urn:microsoft.com/office/officeart/2005/8/layout/radial2"/>
    <dgm:cxn modelId="{B406BE70-28AA-42B1-AF84-C055D4F37C2D}" type="presParOf" srcId="{65A5707F-15EE-4506-8397-9C767EC99112}" destId="{EDBE0F64-8022-4ACA-9131-EDC78B1A21BE}" srcOrd="5" destOrd="0" presId="urn:microsoft.com/office/officeart/2005/8/layout/radial2"/>
    <dgm:cxn modelId="{5779CEC7-AE71-47CD-86DE-25693BCE09FE}" type="presParOf" srcId="{65A5707F-15EE-4506-8397-9C767EC99112}" destId="{93742F10-F330-4BBD-AC69-F2F4E73CE6D2}" srcOrd="6" destOrd="0" presId="urn:microsoft.com/office/officeart/2005/8/layout/radial2"/>
    <dgm:cxn modelId="{07B68F97-F292-41E4-BCEF-8F01B91F3BE1}" type="presParOf" srcId="{93742F10-F330-4BBD-AC69-F2F4E73CE6D2}" destId="{E210D1AF-D4F3-45F3-B5AC-E85B5434EA40}" srcOrd="0" destOrd="0" presId="urn:microsoft.com/office/officeart/2005/8/layout/radial2"/>
    <dgm:cxn modelId="{5F84891C-5A53-472A-9216-025E7162B2F2}" type="presParOf" srcId="{93742F10-F330-4BBD-AC69-F2F4E73CE6D2}" destId="{49D843A7-5009-4FF0-82D3-170662A2C406}" srcOrd="1" destOrd="0" presId="urn:microsoft.com/office/officeart/2005/8/layout/radial2"/>
    <dgm:cxn modelId="{6025FEDE-8E40-4B66-84A3-5F6FFBC66316}" type="presParOf" srcId="{65A5707F-15EE-4506-8397-9C767EC99112}" destId="{0F2C6574-A1F9-4609-BE9B-3FF376388E2E}" srcOrd="7" destOrd="0" presId="urn:microsoft.com/office/officeart/2005/8/layout/radial2"/>
    <dgm:cxn modelId="{A7CD0AF1-71E7-4B58-974C-EE94977F0920}" type="presParOf" srcId="{65A5707F-15EE-4506-8397-9C767EC99112}" destId="{B1A71C09-B4C2-4F6F-9235-CB4220C6C740}" srcOrd="8" destOrd="0" presId="urn:microsoft.com/office/officeart/2005/8/layout/radial2"/>
    <dgm:cxn modelId="{A47C72AC-A294-4E7A-8357-4DCDB2B66474}" type="presParOf" srcId="{B1A71C09-B4C2-4F6F-9235-CB4220C6C740}" destId="{7B49767D-25B8-492F-9BD6-9D0631BA3D68}" srcOrd="0" destOrd="0" presId="urn:microsoft.com/office/officeart/2005/8/layout/radial2"/>
    <dgm:cxn modelId="{2B3A8587-4F93-4477-AA13-EA4728033B38}" type="presParOf" srcId="{B1A71C09-B4C2-4F6F-9235-CB4220C6C740}" destId="{B92FC9D9-A1F2-4348-8C08-92AA448D8EEC}" srcOrd="1" destOrd="0" presId="urn:microsoft.com/office/officeart/2005/8/layout/radial2"/>
    <dgm:cxn modelId="{32749603-E9AF-4E93-9B30-547A33B3B461}" type="presParOf" srcId="{65A5707F-15EE-4506-8397-9C767EC99112}" destId="{2D9492E6-DE10-4481-81B8-FF672F85412D}" srcOrd="9" destOrd="0" presId="urn:microsoft.com/office/officeart/2005/8/layout/radial2"/>
    <dgm:cxn modelId="{AE3D2AF9-4C40-46CE-B28A-87D29B9F8406}" type="presParOf" srcId="{65A5707F-15EE-4506-8397-9C767EC99112}" destId="{E5C7E65F-CD14-4E93-8846-AB834B28C344}" srcOrd="10" destOrd="0" presId="urn:microsoft.com/office/officeart/2005/8/layout/radial2"/>
    <dgm:cxn modelId="{D885C406-5CC6-4C59-B6CC-1363DA01E886}" type="presParOf" srcId="{E5C7E65F-CD14-4E93-8846-AB834B28C344}" destId="{A54F06FC-D978-4E8C-8E8B-A535F52F4DD2}" srcOrd="0" destOrd="0" presId="urn:microsoft.com/office/officeart/2005/8/layout/radial2"/>
    <dgm:cxn modelId="{01FA60AA-3F36-4F14-BCA0-010CE6EB5B8D}" type="presParOf" srcId="{E5C7E65F-CD14-4E93-8846-AB834B28C344}" destId="{85A8EC4C-7565-4CF8-8C29-498D4673E93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C5AB4F-92E4-4F8A-9452-25BE0499B8E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50F7E-58A1-4ED5-BE3B-263110A9A6CE}">
      <dgm:prSet phldrT="[Text]"/>
      <dgm:spPr/>
      <dgm:t>
        <a:bodyPr/>
        <a:lstStyle/>
        <a:p>
          <a:r>
            <a:rPr lang="fr-CH" dirty="0" smtClean="0"/>
            <a:t>UNDP</a:t>
          </a:r>
          <a:endParaRPr lang="en-US" dirty="0"/>
        </a:p>
      </dgm:t>
    </dgm:pt>
    <dgm:pt modelId="{3A42B162-89E8-43FA-9494-18FCB79905BE}" type="parTrans" cxnId="{258EB6E2-C56F-45ED-A5FB-F9101B9BECE2}">
      <dgm:prSet/>
      <dgm:spPr/>
      <dgm:t>
        <a:bodyPr/>
        <a:lstStyle/>
        <a:p>
          <a:endParaRPr lang="en-US"/>
        </a:p>
      </dgm:t>
    </dgm:pt>
    <dgm:pt modelId="{C206D82A-ED6E-4099-B419-656AD7F99381}" type="sibTrans" cxnId="{258EB6E2-C56F-45ED-A5FB-F9101B9BECE2}">
      <dgm:prSet/>
      <dgm:spPr/>
      <dgm:t>
        <a:bodyPr/>
        <a:lstStyle/>
        <a:p>
          <a:endParaRPr lang="en-US"/>
        </a:p>
      </dgm:t>
    </dgm:pt>
    <dgm:pt modelId="{016F94E0-C038-45FC-AF67-D16CB8AA991C}">
      <dgm:prSet phldrT="[Text]"/>
      <dgm:spPr/>
      <dgm:t>
        <a:bodyPr/>
        <a:lstStyle/>
        <a:p>
          <a:r>
            <a:rPr lang="fr-CH" dirty="0" smtClean="0"/>
            <a:t>IPU</a:t>
          </a:r>
          <a:endParaRPr lang="en-US" dirty="0"/>
        </a:p>
      </dgm:t>
    </dgm:pt>
    <dgm:pt modelId="{8619D35E-4174-419D-AD4F-BA587C4A74D9}" type="parTrans" cxnId="{D0ACDF2D-5615-4F8B-811F-7786E8F2BE45}">
      <dgm:prSet/>
      <dgm:spPr/>
      <dgm:t>
        <a:bodyPr/>
        <a:lstStyle/>
        <a:p>
          <a:endParaRPr lang="en-US"/>
        </a:p>
      </dgm:t>
    </dgm:pt>
    <dgm:pt modelId="{8DA52F51-CDB2-4A61-AA63-3618A5CBB41C}" type="sibTrans" cxnId="{D0ACDF2D-5615-4F8B-811F-7786E8F2BE45}">
      <dgm:prSet/>
      <dgm:spPr/>
      <dgm:t>
        <a:bodyPr/>
        <a:lstStyle/>
        <a:p>
          <a:endParaRPr lang="en-US"/>
        </a:p>
      </dgm:t>
    </dgm:pt>
    <dgm:pt modelId="{FDC7289D-18F6-406A-8231-A456BC5129BF}">
      <dgm:prSet phldrT="[Text]"/>
      <dgm:spPr/>
      <dgm:t>
        <a:bodyPr/>
        <a:lstStyle/>
        <a:p>
          <a:r>
            <a:rPr lang="fr-CH" dirty="0" smtClean="0"/>
            <a:t>NATO PA</a:t>
          </a:r>
          <a:endParaRPr lang="en-US" dirty="0"/>
        </a:p>
      </dgm:t>
    </dgm:pt>
    <dgm:pt modelId="{7629FCDB-28D1-40EA-8B6F-E7444B554719}" type="parTrans" cxnId="{87E04B54-468B-4AB4-8CBB-6EE38A74314E}">
      <dgm:prSet/>
      <dgm:spPr/>
      <dgm:t>
        <a:bodyPr/>
        <a:lstStyle/>
        <a:p>
          <a:endParaRPr lang="en-US"/>
        </a:p>
      </dgm:t>
    </dgm:pt>
    <dgm:pt modelId="{2BC38D62-DCB6-429E-BEBA-CD1F19A1861D}" type="sibTrans" cxnId="{87E04B54-468B-4AB4-8CBB-6EE38A74314E}">
      <dgm:prSet/>
      <dgm:spPr/>
      <dgm:t>
        <a:bodyPr/>
        <a:lstStyle/>
        <a:p>
          <a:endParaRPr lang="en-US"/>
        </a:p>
      </dgm:t>
    </dgm:pt>
    <dgm:pt modelId="{F5B08573-B23F-4CA7-B4B1-1B4752BBDF9C}">
      <dgm:prSet phldrT="[Text]"/>
      <dgm:spPr/>
      <dgm:t>
        <a:bodyPr/>
        <a:lstStyle/>
        <a:p>
          <a:r>
            <a:rPr lang="fr-CH" dirty="0" smtClean="0"/>
            <a:t>EP</a:t>
          </a:r>
          <a:endParaRPr lang="en-US" dirty="0"/>
        </a:p>
      </dgm:t>
    </dgm:pt>
    <dgm:pt modelId="{21595541-847B-4615-9923-6551FF5EC49B}" type="parTrans" cxnId="{94D4519D-63C0-4F2D-912A-F542AF96D65B}">
      <dgm:prSet/>
      <dgm:spPr/>
      <dgm:t>
        <a:bodyPr/>
        <a:lstStyle/>
        <a:p>
          <a:endParaRPr lang="en-US"/>
        </a:p>
      </dgm:t>
    </dgm:pt>
    <dgm:pt modelId="{7E5EA3FB-15A8-4740-B1F1-8563E8DF4C5B}" type="sibTrans" cxnId="{94D4519D-63C0-4F2D-912A-F542AF96D65B}">
      <dgm:prSet/>
      <dgm:spPr/>
      <dgm:t>
        <a:bodyPr/>
        <a:lstStyle/>
        <a:p>
          <a:endParaRPr lang="en-US"/>
        </a:p>
      </dgm:t>
    </dgm:pt>
    <dgm:pt modelId="{276F0D0C-4ACC-456D-938F-C7366C730E7D}">
      <dgm:prSet phldrT="[Text]"/>
      <dgm:spPr/>
      <dgm:t>
        <a:bodyPr/>
        <a:lstStyle/>
        <a:p>
          <a:pPr algn="r"/>
          <a:r>
            <a:rPr lang="fr-CH" dirty="0" smtClean="0"/>
            <a:t>party-</a:t>
          </a:r>
          <a:r>
            <a:rPr lang="fr-CH" dirty="0" err="1" smtClean="0"/>
            <a:t>affiliated</a:t>
          </a:r>
          <a:endParaRPr lang="fr-CH" dirty="0" smtClean="0"/>
        </a:p>
        <a:p>
          <a:r>
            <a:rPr lang="fr-CH" dirty="0" smtClean="0"/>
            <a:t>programmes </a:t>
          </a:r>
          <a:endParaRPr lang="en-US" dirty="0"/>
        </a:p>
      </dgm:t>
    </dgm:pt>
    <dgm:pt modelId="{1EBF7FB4-5F0F-4F4E-975C-6B4EAA4844B9}" type="parTrans" cxnId="{86134692-C615-421E-AD12-A3ED66E0426B}">
      <dgm:prSet/>
      <dgm:spPr/>
      <dgm:t>
        <a:bodyPr/>
        <a:lstStyle/>
        <a:p>
          <a:endParaRPr lang="en-US"/>
        </a:p>
      </dgm:t>
    </dgm:pt>
    <dgm:pt modelId="{C82439D7-0F51-4112-834A-B344A9057488}" type="sibTrans" cxnId="{86134692-C615-421E-AD12-A3ED66E0426B}">
      <dgm:prSet/>
      <dgm:spPr/>
      <dgm:t>
        <a:bodyPr/>
        <a:lstStyle/>
        <a:p>
          <a:endParaRPr lang="en-US"/>
        </a:p>
      </dgm:t>
    </dgm:pt>
    <dgm:pt modelId="{48EE7BCF-F0BB-44DA-889C-81FAEFFAB173}">
      <dgm:prSet/>
      <dgm:spPr/>
      <dgm:t>
        <a:bodyPr/>
        <a:lstStyle/>
        <a:p>
          <a:r>
            <a:rPr lang="fr-CH" dirty="0" smtClean="0"/>
            <a:t>PACE</a:t>
          </a:r>
          <a:endParaRPr lang="en-US" dirty="0"/>
        </a:p>
      </dgm:t>
    </dgm:pt>
    <dgm:pt modelId="{2D6207C1-3064-44F3-A21B-AF9BC399B010}" type="parTrans" cxnId="{94F4F6D9-2A4E-4662-A367-80D83849AADD}">
      <dgm:prSet/>
      <dgm:spPr/>
      <dgm:t>
        <a:bodyPr/>
        <a:lstStyle/>
        <a:p>
          <a:endParaRPr lang="en-US"/>
        </a:p>
      </dgm:t>
    </dgm:pt>
    <dgm:pt modelId="{6FF8CF49-BB24-4F72-B852-9A096471AB66}" type="sibTrans" cxnId="{94F4F6D9-2A4E-4662-A367-80D83849AADD}">
      <dgm:prSet/>
      <dgm:spPr/>
      <dgm:t>
        <a:bodyPr/>
        <a:lstStyle/>
        <a:p>
          <a:endParaRPr lang="en-US"/>
        </a:p>
      </dgm:t>
    </dgm:pt>
    <dgm:pt modelId="{055A0A15-EAC6-4ED1-A149-09E7A796CDD2}">
      <dgm:prSet/>
      <dgm:spPr/>
      <dgm:t>
        <a:bodyPr/>
        <a:lstStyle/>
        <a:p>
          <a:r>
            <a:rPr lang="fr-CH" dirty="0" smtClean="0"/>
            <a:t>Parliamentary Centre</a:t>
          </a:r>
          <a:endParaRPr lang="en-US" dirty="0"/>
        </a:p>
      </dgm:t>
    </dgm:pt>
    <dgm:pt modelId="{EB682ADD-3852-4476-859B-B10CBCD10CC9}" type="parTrans" cxnId="{D195287D-B116-417A-91F9-43A59B06D44A}">
      <dgm:prSet/>
      <dgm:spPr/>
      <dgm:t>
        <a:bodyPr/>
        <a:lstStyle/>
        <a:p>
          <a:endParaRPr lang="en-US"/>
        </a:p>
      </dgm:t>
    </dgm:pt>
    <dgm:pt modelId="{1D0F38EA-0789-4791-A375-37AC4F5BBEA6}" type="sibTrans" cxnId="{D195287D-B116-417A-91F9-43A59B06D44A}">
      <dgm:prSet/>
      <dgm:spPr/>
      <dgm:t>
        <a:bodyPr/>
        <a:lstStyle/>
        <a:p>
          <a:endParaRPr lang="en-US"/>
        </a:p>
      </dgm:t>
    </dgm:pt>
    <dgm:pt modelId="{8273F808-8E85-481F-A305-57624AE762A9}" type="pres">
      <dgm:prSet presAssocID="{B7C5AB4F-92E4-4F8A-9452-25BE0499B8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BA75E1-F09B-4C68-9639-5284B1DD0DE2}" type="pres">
      <dgm:prSet presAssocID="{8FF50F7E-58A1-4ED5-BE3B-263110A9A6CE}" presName="node" presStyleLbl="node1" presStyleIdx="0" presStyleCnt="7" custScaleX="1392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5D1A3-25BA-4870-BAD1-728AFD9F6432}" type="pres">
      <dgm:prSet presAssocID="{8FF50F7E-58A1-4ED5-BE3B-263110A9A6CE}" presName="spNode" presStyleCnt="0"/>
      <dgm:spPr/>
    </dgm:pt>
    <dgm:pt modelId="{1EE48E89-D4D9-4C9B-9C0A-CB2A4AEF0DC0}" type="pres">
      <dgm:prSet presAssocID="{C206D82A-ED6E-4099-B419-656AD7F99381}" presName="sibTrans" presStyleLbl="sibTrans1D1" presStyleIdx="0" presStyleCnt="7"/>
      <dgm:spPr/>
      <dgm:t>
        <a:bodyPr/>
        <a:lstStyle/>
        <a:p>
          <a:endParaRPr lang="en-US"/>
        </a:p>
      </dgm:t>
    </dgm:pt>
    <dgm:pt modelId="{05ABE0D5-0B41-4B39-B2D9-C1AE57E99C0A}" type="pres">
      <dgm:prSet presAssocID="{016F94E0-C038-45FC-AF67-D16CB8AA991C}" presName="node" presStyleLbl="node1" presStyleIdx="1" presStyleCnt="7" custScaleX="103961" custScaleY="1133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D861C-0F1D-4B19-8B8D-303164C19BD6}" type="pres">
      <dgm:prSet presAssocID="{016F94E0-C038-45FC-AF67-D16CB8AA991C}" presName="spNode" presStyleCnt="0"/>
      <dgm:spPr/>
    </dgm:pt>
    <dgm:pt modelId="{1FDF5AEF-3E02-41ED-A2A8-E3A3CCC94084}" type="pres">
      <dgm:prSet presAssocID="{8DA52F51-CDB2-4A61-AA63-3618A5CBB41C}" presName="sibTrans" presStyleLbl="sibTrans1D1" presStyleIdx="1" presStyleCnt="7"/>
      <dgm:spPr/>
      <dgm:t>
        <a:bodyPr/>
        <a:lstStyle/>
        <a:p>
          <a:endParaRPr lang="en-US"/>
        </a:p>
      </dgm:t>
    </dgm:pt>
    <dgm:pt modelId="{8BB6D77C-A32D-4207-BB40-2210AC8735AE}" type="pres">
      <dgm:prSet presAssocID="{FDC7289D-18F6-406A-8231-A456BC5129BF}" presName="node" presStyleLbl="node1" presStyleIdx="2" presStyleCnt="7" custScaleX="100910" custScaleY="839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7647C-6415-46C8-BF3B-A0B7D77B2420}" type="pres">
      <dgm:prSet presAssocID="{FDC7289D-18F6-406A-8231-A456BC5129BF}" presName="spNode" presStyleCnt="0"/>
      <dgm:spPr/>
    </dgm:pt>
    <dgm:pt modelId="{EC253378-D2E2-44F3-ABD0-BE9039A6B6BE}" type="pres">
      <dgm:prSet presAssocID="{2BC38D62-DCB6-429E-BEBA-CD1F19A1861D}" presName="sibTrans" presStyleLbl="sibTrans1D1" presStyleIdx="2" presStyleCnt="7"/>
      <dgm:spPr/>
      <dgm:t>
        <a:bodyPr/>
        <a:lstStyle/>
        <a:p>
          <a:endParaRPr lang="en-US"/>
        </a:p>
      </dgm:t>
    </dgm:pt>
    <dgm:pt modelId="{38A3C2AE-4F45-4DD4-B380-B59CFC650006}" type="pres">
      <dgm:prSet presAssocID="{F5B08573-B23F-4CA7-B4B1-1B4752BBDF9C}" presName="node" presStyleLbl="node1" presStyleIdx="3" presStyleCnt="7" custScaleX="102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579EC-6F1F-4317-9392-BC2C81497CB1}" type="pres">
      <dgm:prSet presAssocID="{F5B08573-B23F-4CA7-B4B1-1B4752BBDF9C}" presName="spNode" presStyleCnt="0"/>
      <dgm:spPr/>
    </dgm:pt>
    <dgm:pt modelId="{FAF26109-389B-409E-987F-008276EA81C8}" type="pres">
      <dgm:prSet presAssocID="{7E5EA3FB-15A8-4740-B1F1-8563E8DF4C5B}" presName="sibTrans" presStyleLbl="sibTrans1D1" presStyleIdx="3" presStyleCnt="7"/>
      <dgm:spPr/>
      <dgm:t>
        <a:bodyPr/>
        <a:lstStyle/>
        <a:p>
          <a:endParaRPr lang="en-US"/>
        </a:p>
      </dgm:t>
    </dgm:pt>
    <dgm:pt modelId="{FF3F2749-8528-4C68-A329-B6EA56D4BC8E}" type="pres">
      <dgm:prSet presAssocID="{48EE7BCF-F0BB-44DA-889C-81FAEFFAB17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3BFB7-411E-4645-8D16-EB8F2DB7A400}" type="pres">
      <dgm:prSet presAssocID="{48EE7BCF-F0BB-44DA-889C-81FAEFFAB173}" presName="spNode" presStyleCnt="0"/>
      <dgm:spPr/>
    </dgm:pt>
    <dgm:pt modelId="{74977B24-CE6A-40DC-9865-67D20B89445E}" type="pres">
      <dgm:prSet presAssocID="{6FF8CF49-BB24-4F72-B852-9A096471AB66}" presName="sibTrans" presStyleLbl="sibTrans1D1" presStyleIdx="4" presStyleCnt="7"/>
      <dgm:spPr/>
      <dgm:t>
        <a:bodyPr/>
        <a:lstStyle/>
        <a:p>
          <a:endParaRPr lang="en-GB"/>
        </a:p>
      </dgm:t>
    </dgm:pt>
    <dgm:pt modelId="{2BB55AA5-50EE-480C-8345-F31919EFD397}" type="pres">
      <dgm:prSet presAssocID="{055A0A15-EAC6-4ED1-A149-09E7A796CDD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963A49-396A-4039-9951-7A0683FB7E2C}" type="pres">
      <dgm:prSet presAssocID="{055A0A15-EAC6-4ED1-A149-09E7A796CDD2}" presName="spNode" presStyleCnt="0"/>
      <dgm:spPr/>
    </dgm:pt>
    <dgm:pt modelId="{C9164B6D-9359-4DB2-B1FA-9C1DD4FF1D7E}" type="pres">
      <dgm:prSet presAssocID="{1D0F38EA-0789-4791-A375-37AC4F5BBEA6}" presName="sibTrans" presStyleLbl="sibTrans1D1" presStyleIdx="5" presStyleCnt="7"/>
      <dgm:spPr/>
      <dgm:t>
        <a:bodyPr/>
        <a:lstStyle/>
        <a:p>
          <a:endParaRPr lang="en-GB"/>
        </a:p>
      </dgm:t>
    </dgm:pt>
    <dgm:pt modelId="{58DF2D28-40A0-41D0-82E1-9993AA2B41D4}" type="pres">
      <dgm:prSet presAssocID="{276F0D0C-4ACC-456D-938F-C7366C730E7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55E85-01DE-485D-8965-B18C1943455A}" type="pres">
      <dgm:prSet presAssocID="{276F0D0C-4ACC-456D-938F-C7366C730E7D}" presName="spNode" presStyleCnt="0"/>
      <dgm:spPr/>
    </dgm:pt>
    <dgm:pt modelId="{D1176F6F-DC08-4223-8DBA-D745163798B6}" type="pres">
      <dgm:prSet presAssocID="{C82439D7-0F51-4112-834A-B344A9057488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0AE7F187-FCA7-4096-A5B8-85B51820B32E}" type="presOf" srcId="{276F0D0C-4ACC-456D-938F-C7366C730E7D}" destId="{58DF2D28-40A0-41D0-82E1-9993AA2B41D4}" srcOrd="0" destOrd="0" presId="urn:microsoft.com/office/officeart/2005/8/layout/cycle6"/>
    <dgm:cxn modelId="{DF7EEFCE-04C7-4666-88B7-7BFDCCCC31ED}" type="presOf" srcId="{C206D82A-ED6E-4099-B419-656AD7F99381}" destId="{1EE48E89-D4D9-4C9B-9C0A-CB2A4AEF0DC0}" srcOrd="0" destOrd="0" presId="urn:microsoft.com/office/officeart/2005/8/layout/cycle6"/>
    <dgm:cxn modelId="{3924D65F-49F6-4CD8-9D82-17FD6689E72D}" type="presOf" srcId="{055A0A15-EAC6-4ED1-A149-09E7A796CDD2}" destId="{2BB55AA5-50EE-480C-8345-F31919EFD397}" srcOrd="0" destOrd="0" presId="urn:microsoft.com/office/officeart/2005/8/layout/cycle6"/>
    <dgm:cxn modelId="{8C439F6E-1FAB-404B-B29A-9A56ED4153AF}" type="presOf" srcId="{B7C5AB4F-92E4-4F8A-9452-25BE0499B8E0}" destId="{8273F808-8E85-481F-A305-57624AE762A9}" srcOrd="0" destOrd="0" presId="urn:microsoft.com/office/officeart/2005/8/layout/cycle6"/>
    <dgm:cxn modelId="{94F4F6D9-2A4E-4662-A367-80D83849AADD}" srcId="{B7C5AB4F-92E4-4F8A-9452-25BE0499B8E0}" destId="{48EE7BCF-F0BB-44DA-889C-81FAEFFAB173}" srcOrd="4" destOrd="0" parTransId="{2D6207C1-3064-44F3-A21B-AF9BC399B010}" sibTransId="{6FF8CF49-BB24-4F72-B852-9A096471AB66}"/>
    <dgm:cxn modelId="{258EB6E2-C56F-45ED-A5FB-F9101B9BECE2}" srcId="{B7C5AB4F-92E4-4F8A-9452-25BE0499B8E0}" destId="{8FF50F7E-58A1-4ED5-BE3B-263110A9A6CE}" srcOrd="0" destOrd="0" parTransId="{3A42B162-89E8-43FA-9494-18FCB79905BE}" sibTransId="{C206D82A-ED6E-4099-B419-656AD7F99381}"/>
    <dgm:cxn modelId="{94D4519D-63C0-4F2D-912A-F542AF96D65B}" srcId="{B7C5AB4F-92E4-4F8A-9452-25BE0499B8E0}" destId="{F5B08573-B23F-4CA7-B4B1-1B4752BBDF9C}" srcOrd="3" destOrd="0" parTransId="{21595541-847B-4615-9923-6551FF5EC49B}" sibTransId="{7E5EA3FB-15A8-4740-B1F1-8563E8DF4C5B}"/>
    <dgm:cxn modelId="{674B09DB-F3D7-44CA-B681-E95D020560F8}" type="presOf" srcId="{8FF50F7E-58A1-4ED5-BE3B-263110A9A6CE}" destId="{2FBA75E1-F09B-4C68-9639-5284B1DD0DE2}" srcOrd="0" destOrd="0" presId="urn:microsoft.com/office/officeart/2005/8/layout/cycle6"/>
    <dgm:cxn modelId="{35C4EF7F-7F8C-4450-A701-834EE73163BE}" type="presOf" srcId="{016F94E0-C038-45FC-AF67-D16CB8AA991C}" destId="{05ABE0D5-0B41-4B39-B2D9-C1AE57E99C0A}" srcOrd="0" destOrd="0" presId="urn:microsoft.com/office/officeart/2005/8/layout/cycle6"/>
    <dgm:cxn modelId="{DAE1CEE3-9709-49CB-9900-4D48B46792AD}" type="presOf" srcId="{1D0F38EA-0789-4791-A375-37AC4F5BBEA6}" destId="{C9164B6D-9359-4DB2-B1FA-9C1DD4FF1D7E}" srcOrd="0" destOrd="0" presId="urn:microsoft.com/office/officeart/2005/8/layout/cycle6"/>
    <dgm:cxn modelId="{98AD620C-5024-4795-805F-67DEE170C2B9}" type="presOf" srcId="{F5B08573-B23F-4CA7-B4B1-1B4752BBDF9C}" destId="{38A3C2AE-4F45-4DD4-B380-B59CFC650006}" srcOrd="0" destOrd="0" presId="urn:microsoft.com/office/officeart/2005/8/layout/cycle6"/>
    <dgm:cxn modelId="{86134692-C615-421E-AD12-A3ED66E0426B}" srcId="{B7C5AB4F-92E4-4F8A-9452-25BE0499B8E0}" destId="{276F0D0C-4ACC-456D-938F-C7366C730E7D}" srcOrd="6" destOrd="0" parTransId="{1EBF7FB4-5F0F-4F4E-975C-6B4EAA4844B9}" sibTransId="{C82439D7-0F51-4112-834A-B344A9057488}"/>
    <dgm:cxn modelId="{8AF20E86-75A7-4C92-B8E6-188AB17198C3}" type="presOf" srcId="{8DA52F51-CDB2-4A61-AA63-3618A5CBB41C}" destId="{1FDF5AEF-3E02-41ED-A2A8-E3A3CCC94084}" srcOrd="0" destOrd="0" presId="urn:microsoft.com/office/officeart/2005/8/layout/cycle6"/>
    <dgm:cxn modelId="{79C674F2-896D-4B3E-BBCF-86F98D136599}" type="presOf" srcId="{2BC38D62-DCB6-429E-BEBA-CD1F19A1861D}" destId="{EC253378-D2E2-44F3-ABD0-BE9039A6B6BE}" srcOrd="0" destOrd="0" presId="urn:microsoft.com/office/officeart/2005/8/layout/cycle6"/>
    <dgm:cxn modelId="{87E04B54-468B-4AB4-8CBB-6EE38A74314E}" srcId="{B7C5AB4F-92E4-4F8A-9452-25BE0499B8E0}" destId="{FDC7289D-18F6-406A-8231-A456BC5129BF}" srcOrd="2" destOrd="0" parTransId="{7629FCDB-28D1-40EA-8B6F-E7444B554719}" sibTransId="{2BC38D62-DCB6-429E-BEBA-CD1F19A1861D}"/>
    <dgm:cxn modelId="{A5ED26B6-3AC9-4A8C-9626-13A87AADB3DD}" type="presOf" srcId="{48EE7BCF-F0BB-44DA-889C-81FAEFFAB173}" destId="{FF3F2749-8528-4C68-A329-B6EA56D4BC8E}" srcOrd="0" destOrd="0" presId="urn:microsoft.com/office/officeart/2005/8/layout/cycle6"/>
    <dgm:cxn modelId="{78BADB82-2962-4912-935C-1783847C5C20}" type="presOf" srcId="{7E5EA3FB-15A8-4740-B1F1-8563E8DF4C5B}" destId="{FAF26109-389B-409E-987F-008276EA81C8}" srcOrd="0" destOrd="0" presId="urn:microsoft.com/office/officeart/2005/8/layout/cycle6"/>
    <dgm:cxn modelId="{CF2A97B1-6BFA-40D2-B080-AA3B65D0DBBF}" type="presOf" srcId="{FDC7289D-18F6-406A-8231-A456BC5129BF}" destId="{8BB6D77C-A32D-4207-BB40-2210AC8735AE}" srcOrd="0" destOrd="0" presId="urn:microsoft.com/office/officeart/2005/8/layout/cycle6"/>
    <dgm:cxn modelId="{0DBD02B0-3130-4A45-9F3B-EC44D621D157}" type="presOf" srcId="{C82439D7-0F51-4112-834A-B344A9057488}" destId="{D1176F6F-DC08-4223-8DBA-D745163798B6}" srcOrd="0" destOrd="0" presId="urn:microsoft.com/office/officeart/2005/8/layout/cycle6"/>
    <dgm:cxn modelId="{941F8705-5183-4989-A52F-FCCACDEC61AD}" type="presOf" srcId="{6FF8CF49-BB24-4F72-B852-9A096471AB66}" destId="{74977B24-CE6A-40DC-9865-67D20B89445E}" srcOrd="0" destOrd="0" presId="urn:microsoft.com/office/officeart/2005/8/layout/cycle6"/>
    <dgm:cxn modelId="{D195287D-B116-417A-91F9-43A59B06D44A}" srcId="{B7C5AB4F-92E4-4F8A-9452-25BE0499B8E0}" destId="{055A0A15-EAC6-4ED1-A149-09E7A796CDD2}" srcOrd="5" destOrd="0" parTransId="{EB682ADD-3852-4476-859B-B10CBCD10CC9}" sibTransId="{1D0F38EA-0789-4791-A375-37AC4F5BBEA6}"/>
    <dgm:cxn modelId="{D0ACDF2D-5615-4F8B-811F-7786E8F2BE45}" srcId="{B7C5AB4F-92E4-4F8A-9452-25BE0499B8E0}" destId="{016F94E0-C038-45FC-AF67-D16CB8AA991C}" srcOrd="1" destOrd="0" parTransId="{8619D35E-4174-419D-AD4F-BA587C4A74D9}" sibTransId="{8DA52F51-CDB2-4A61-AA63-3618A5CBB41C}"/>
    <dgm:cxn modelId="{BF71819A-855E-456E-9B0D-F8BDD78BA33F}" type="presParOf" srcId="{8273F808-8E85-481F-A305-57624AE762A9}" destId="{2FBA75E1-F09B-4C68-9639-5284B1DD0DE2}" srcOrd="0" destOrd="0" presId="urn:microsoft.com/office/officeart/2005/8/layout/cycle6"/>
    <dgm:cxn modelId="{4A6D8880-53A2-4457-A884-A10B7587FA1D}" type="presParOf" srcId="{8273F808-8E85-481F-A305-57624AE762A9}" destId="{7815D1A3-25BA-4870-BAD1-728AFD9F6432}" srcOrd="1" destOrd="0" presId="urn:microsoft.com/office/officeart/2005/8/layout/cycle6"/>
    <dgm:cxn modelId="{8BD3FFF2-3402-4E4E-BD50-AAEAE7DD8CDA}" type="presParOf" srcId="{8273F808-8E85-481F-A305-57624AE762A9}" destId="{1EE48E89-D4D9-4C9B-9C0A-CB2A4AEF0DC0}" srcOrd="2" destOrd="0" presId="urn:microsoft.com/office/officeart/2005/8/layout/cycle6"/>
    <dgm:cxn modelId="{6DEE9276-8F4A-4484-AC8D-F74A3DFC18D4}" type="presParOf" srcId="{8273F808-8E85-481F-A305-57624AE762A9}" destId="{05ABE0D5-0B41-4B39-B2D9-C1AE57E99C0A}" srcOrd="3" destOrd="0" presId="urn:microsoft.com/office/officeart/2005/8/layout/cycle6"/>
    <dgm:cxn modelId="{1E2EE4AA-26A8-4ADE-ADC1-72559354B581}" type="presParOf" srcId="{8273F808-8E85-481F-A305-57624AE762A9}" destId="{6A0D861C-0F1D-4B19-8B8D-303164C19BD6}" srcOrd="4" destOrd="0" presId="urn:microsoft.com/office/officeart/2005/8/layout/cycle6"/>
    <dgm:cxn modelId="{3EA1B861-82B0-489E-9FBF-78B3360A1839}" type="presParOf" srcId="{8273F808-8E85-481F-A305-57624AE762A9}" destId="{1FDF5AEF-3E02-41ED-A2A8-E3A3CCC94084}" srcOrd="5" destOrd="0" presId="urn:microsoft.com/office/officeart/2005/8/layout/cycle6"/>
    <dgm:cxn modelId="{C4134EA9-F43E-46D4-9948-DAF14453E4A6}" type="presParOf" srcId="{8273F808-8E85-481F-A305-57624AE762A9}" destId="{8BB6D77C-A32D-4207-BB40-2210AC8735AE}" srcOrd="6" destOrd="0" presId="urn:microsoft.com/office/officeart/2005/8/layout/cycle6"/>
    <dgm:cxn modelId="{CCDEFA0B-7698-4C78-92E1-43D2C4E71A7A}" type="presParOf" srcId="{8273F808-8E85-481F-A305-57624AE762A9}" destId="{C5E7647C-6415-46C8-BF3B-A0B7D77B2420}" srcOrd="7" destOrd="0" presId="urn:microsoft.com/office/officeart/2005/8/layout/cycle6"/>
    <dgm:cxn modelId="{C5029762-844F-4754-A98B-B10B99752743}" type="presParOf" srcId="{8273F808-8E85-481F-A305-57624AE762A9}" destId="{EC253378-D2E2-44F3-ABD0-BE9039A6B6BE}" srcOrd="8" destOrd="0" presId="urn:microsoft.com/office/officeart/2005/8/layout/cycle6"/>
    <dgm:cxn modelId="{DC01DD82-334F-4FDA-A2CD-ED8CA1E8FF10}" type="presParOf" srcId="{8273F808-8E85-481F-A305-57624AE762A9}" destId="{38A3C2AE-4F45-4DD4-B380-B59CFC650006}" srcOrd="9" destOrd="0" presId="urn:microsoft.com/office/officeart/2005/8/layout/cycle6"/>
    <dgm:cxn modelId="{036C6CB4-157A-4E0E-94C7-C99113B093B6}" type="presParOf" srcId="{8273F808-8E85-481F-A305-57624AE762A9}" destId="{6A7579EC-6F1F-4317-9392-BC2C81497CB1}" srcOrd="10" destOrd="0" presId="urn:microsoft.com/office/officeart/2005/8/layout/cycle6"/>
    <dgm:cxn modelId="{6445D754-C9E4-490A-AC26-81F2D6B30CD5}" type="presParOf" srcId="{8273F808-8E85-481F-A305-57624AE762A9}" destId="{FAF26109-389B-409E-987F-008276EA81C8}" srcOrd="11" destOrd="0" presId="urn:microsoft.com/office/officeart/2005/8/layout/cycle6"/>
    <dgm:cxn modelId="{FA5D679C-F89B-4544-B363-CE33BA4D9B22}" type="presParOf" srcId="{8273F808-8E85-481F-A305-57624AE762A9}" destId="{FF3F2749-8528-4C68-A329-B6EA56D4BC8E}" srcOrd="12" destOrd="0" presId="urn:microsoft.com/office/officeart/2005/8/layout/cycle6"/>
    <dgm:cxn modelId="{0D2CAB0F-BE28-4DA5-879C-835483919BA3}" type="presParOf" srcId="{8273F808-8E85-481F-A305-57624AE762A9}" destId="{90D3BFB7-411E-4645-8D16-EB8F2DB7A400}" srcOrd="13" destOrd="0" presId="urn:microsoft.com/office/officeart/2005/8/layout/cycle6"/>
    <dgm:cxn modelId="{EFEFC3CD-98AC-495F-A3C6-3336800ECE25}" type="presParOf" srcId="{8273F808-8E85-481F-A305-57624AE762A9}" destId="{74977B24-CE6A-40DC-9865-67D20B89445E}" srcOrd="14" destOrd="0" presId="urn:microsoft.com/office/officeart/2005/8/layout/cycle6"/>
    <dgm:cxn modelId="{2992B149-9327-4177-9EB0-1E127292105F}" type="presParOf" srcId="{8273F808-8E85-481F-A305-57624AE762A9}" destId="{2BB55AA5-50EE-480C-8345-F31919EFD397}" srcOrd="15" destOrd="0" presId="urn:microsoft.com/office/officeart/2005/8/layout/cycle6"/>
    <dgm:cxn modelId="{ECEC92B3-FF3F-41CC-AF82-E57D66EE5F7E}" type="presParOf" srcId="{8273F808-8E85-481F-A305-57624AE762A9}" destId="{27963A49-396A-4039-9951-7A0683FB7E2C}" srcOrd="16" destOrd="0" presId="urn:microsoft.com/office/officeart/2005/8/layout/cycle6"/>
    <dgm:cxn modelId="{BE658BD1-7EB0-4CE2-87F0-33641173A47E}" type="presParOf" srcId="{8273F808-8E85-481F-A305-57624AE762A9}" destId="{C9164B6D-9359-4DB2-B1FA-9C1DD4FF1D7E}" srcOrd="17" destOrd="0" presId="urn:microsoft.com/office/officeart/2005/8/layout/cycle6"/>
    <dgm:cxn modelId="{05730911-D300-49AC-BA52-18FE630EE9BD}" type="presParOf" srcId="{8273F808-8E85-481F-A305-57624AE762A9}" destId="{58DF2D28-40A0-41D0-82E1-9993AA2B41D4}" srcOrd="18" destOrd="0" presId="urn:microsoft.com/office/officeart/2005/8/layout/cycle6"/>
    <dgm:cxn modelId="{CCE28370-00B0-4862-83ED-39CDE833E3E6}" type="presParOf" srcId="{8273F808-8E85-481F-A305-57624AE762A9}" destId="{B7255E85-01DE-485D-8965-B18C1943455A}" srcOrd="19" destOrd="0" presId="urn:microsoft.com/office/officeart/2005/8/layout/cycle6"/>
    <dgm:cxn modelId="{BD6017C1-8EB2-44E5-A140-3E7F9FD75883}" type="presParOf" srcId="{8273F808-8E85-481F-A305-57624AE762A9}" destId="{D1176F6F-DC08-4223-8DBA-D745163798B6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A0153-E21A-464B-992B-E1C39ACA8A3E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772F-3CC7-4483-9769-EE87E5973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This a proposed framework for an internal mapping exercise on DCAF capacity building activities for parliaments, assemblies, political parties and parliamentary staffers. The framework was initially reviewed a t the meeting of the TTF on  15 July  when it was decided that TTF members would review the draft within their divisions prior to the next meeting. </a:t>
            </a:r>
          </a:p>
          <a:p>
            <a:endParaRPr lang="en-GB" sz="1600" dirty="0" smtClean="0"/>
          </a:p>
          <a:p>
            <a:r>
              <a:rPr lang="en-GB" sz="1600" dirty="0" smtClean="0"/>
              <a:t>In the interim I have made a few changes in the text, adding some explanation in the note pages.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What  should we know about the activities of  these actors for PAPPS?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This graph shows the 5 main areas where  DCAF is active, with the lettering in black showing where, I believe,  we are active for PAPPS.   </a:t>
            </a:r>
          </a:p>
          <a:p>
            <a:endParaRPr lang="en-GB" sz="1600" dirty="0" smtClean="0"/>
          </a:p>
          <a:p>
            <a:r>
              <a:rPr lang="en-GB" sz="1600" dirty="0" smtClean="0"/>
              <a:t>Is this an accurate portrayal of </a:t>
            </a:r>
            <a:r>
              <a:rPr lang="en-GB" sz="1600" dirty="0" err="1" smtClean="0"/>
              <a:t>DCAF’s</a:t>
            </a:r>
            <a:r>
              <a:rPr lang="en-GB" sz="1600" dirty="0" smtClean="0"/>
              <a:t> main activity areas?  </a:t>
            </a:r>
          </a:p>
          <a:p>
            <a:endParaRPr lang="en-GB" sz="1600" dirty="0" smtClean="0"/>
          </a:p>
          <a:p>
            <a:r>
              <a:rPr lang="en-GB" sz="1600" dirty="0" smtClean="0"/>
              <a:t>Is it true that DCAF ‘s involvement for PAPPS is restricted to research, training &amp; coaching, and policy advice.?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Operations  SEE  provides programmes for building basic skills in four areas (as in the black lettering above) , whereby the learning material  invariably has an SSR or security –related dimension.  </a:t>
            </a:r>
          </a:p>
          <a:p>
            <a:endParaRPr lang="en-GB" sz="1600" dirty="0" smtClean="0"/>
          </a:p>
          <a:p>
            <a:r>
              <a:rPr lang="en-GB" sz="1600" dirty="0" smtClean="0"/>
              <a:t>Is this also the case of other divisions or are there other basic skills that are taught whereby the teaching material doe not necessarily have an SSR or a security-focus.?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To my knowledge, DCAF has capacity-building programmes for PAPPS in all the world’s regions except North America and Western Europe . </a:t>
            </a:r>
          </a:p>
          <a:p>
            <a:endParaRPr lang="en-GB" sz="1600" dirty="0" smtClean="0"/>
          </a:p>
          <a:p>
            <a:r>
              <a:rPr lang="en-GB" sz="1600" dirty="0" smtClean="0"/>
              <a:t>Is this indeed the case?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It seems to me that DCAF programmes for PAPPS are offered at  the local , national l and regional levels but not  at the continental or global levels. </a:t>
            </a:r>
          </a:p>
          <a:p>
            <a:endParaRPr lang="en-GB" sz="1600" dirty="0" smtClean="0"/>
          </a:p>
          <a:p>
            <a:r>
              <a:rPr lang="en-GB" sz="1600" dirty="0" smtClean="0"/>
              <a:t>For example, to my knowledge we have no PAPPS programmes that extend to all OSCE  or to all IPA member countries. Is this the case?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I am aware of DCAF PAPPS programmes that attempt to promote inclusiveness and equal opportunity among  men and woman,  as well as different ethnic, religious  and political groups. </a:t>
            </a:r>
          </a:p>
          <a:p>
            <a:endParaRPr lang="en-GB" sz="1600" dirty="0" smtClean="0"/>
          </a:p>
          <a:p>
            <a:r>
              <a:rPr lang="en-GB" sz="1600" dirty="0" smtClean="0"/>
              <a:t>Do our PAPPS programmes also do this in other areas of  diversity? 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Operations SEE offer capacity-building programmes for PAPPS in all these areas. </a:t>
            </a:r>
          </a:p>
          <a:p>
            <a:endParaRPr lang="en-GB" sz="1600" dirty="0" smtClean="0"/>
          </a:p>
          <a:p>
            <a:r>
              <a:rPr lang="en-GB" sz="1600" dirty="0" smtClean="0"/>
              <a:t>Do other divisions as well? </a:t>
            </a:r>
          </a:p>
          <a:p>
            <a:endParaRPr lang="en-GB" sz="1600" dirty="0" smtClean="0"/>
          </a:p>
          <a:p>
            <a:r>
              <a:rPr lang="en-GB" sz="1600" dirty="0" smtClean="0"/>
              <a:t>Are there other kinds of PAPPS-specific training programmes on offer in other divisions?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Are these the appropriate categories for describing individual programmes ?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This slide  shows the main players that  I believe are involved in capacity-buildings programmes for PAPPS. </a:t>
            </a:r>
          </a:p>
          <a:p>
            <a:endParaRPr lang="en-GB" sz="1600" dirty="0" smtClean="0"/>
          </a:p>
          <a:p>
            <a:r>
              <a:rPr lang="en-GB" sz="1600" dirty="0" smtClean="0"/>
              <a:t>Are there other actors to take into account? 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3772F-3CC7-4483-9769-EE87E59734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CD2DD1-116A-4661-8CFE-A979BD2FCDC7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A2334-803A-486B-B91C-9D5188A62CE2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72AAA51-0EAB-4DD7-85B1-BCC957F63587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19F7D-F2D5-4633-8908-51F2E3831B74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531B5C-1641-49EA-8601-460F718CDD31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5DA9C-8481-434F-8C2F-9FA6A1B1563D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9085A-4F4D-4F39-81CF-6886250A5AE9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824F9-9BC4-4202-B563-18D46E8FD3E5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F01A84-9821-4C46-A706-C7151B27014B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76EB3A-C84A-4F15-A964-16A81963ED77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EFC7F-9217-477F-A0AA-C8FBBC63F63F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C99E8DA-CF91-4F64-8636-A0C113CC1CED}" type="datetime1">
              <a:rPr lang="en-CA" smtClean="0"/>
              <a:pPr/>
              <a:t>23/03/2011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BFDE99-03BB-4745-932B-69739A13CF5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DCAF </a:t>
            </a:r>
            <a:r>
              <a:rPr lang="fr-CH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Capacity</a:t>
            </a:r>
            <a:r>
              <a:rPr lang="fr-CH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-building programmes for </a:t>
            </a:r>
            <a:r>
              <a:rPr lang="fr-CH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Parliaments</a:t>
            </a:r>
            <a:r>
              <a:rPr lang="fr-CH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fr-CH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assemblies,political</a:t>
            </a:r>
            <a:r>
              <a:rPr lang="fr-CH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parties and </a:t>
            </a:r>
            <a:r>
              <a:rPr lang="fr-CH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staffers</a:t>
            </a:r>
            <a:r>
              <a:rPr lang="fr-CH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(PAPPS)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4221088"/>
            <a:ext cx="5114778" cy="1296144"/>
          </a:xfrm>
        </p:spPr>
        <p:txBody>
          <a:bodyPr/>
          <a:lstStyle/>
          <a:p>
            <a:r>
              <a:rPr lang="fr-CH" dirty="0" smtClean="0"/>
              <a:t>an </a:t>
            </a:r>
            <a:r>
              <a:rPr lang="fr-CH" dirty="0" err="1" smtClean="0"/>
              <a:t>internal</a:t>
            </a:r>
            <a:r>
              <a:rPr lang="fr-CH" dirty="0" smtClean="0"/>
              <a:t> </a:t>
            </a:r>
            <a:r>
              <a:rPr lang="fr-CH" dirty="0" err="1" smtClean="0"/>
              <a:t>mapping</a:t>
            </a:r>
            <a:r>
              <a:rPr lang="fr-CH" dirty="0" smtClean="0"/>
              <a:t> </a:t>
            </a:r>
            <a:r>
              <a:rPr lang="fr-CH" dirty="0" err="1" smtClean="0"/>
              <a:t>exercise</a:t>
            </a:r>
            <a:r>
              <a:rPr lang="fr-CH" dirty="0" smtClean="0"/>
              <a:t> </a:t>
            </a:r>
            <a:r>
              <a:rPr lang="fr-CH" dirty="0" err="1" smtClean="0"/>
              <a:t>sponsored</a:t>
            </a:r>
            <a:r>
              <a:rPr lang="fr-CH" dirty="0" smtClean="0"/>
              <a:t> by the training </a:t>
            </a:r>
            <a:r>
              <a:rPr lang="fr-CH" dirty="0" err="1" smtClean="0"/>
              <a:t>task</a:t>
            </a:r>
            <a:r>
              <a:rPr lang="fr-CH" dirty="0" smtClean="0"/>
              <a:t> force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8680"/>
          </a:xfrm>
        </p:spPr>
        <p:txBody>
          <a:bodyPr>
            <a:normAutofit/>
          </a:bodyPr>
          <a:lstStyle/>
          <a:p>
            <a:pPr algn="r"/>
            <a:r>
              <a:rPr lang="fr-CH" sz="2800" dirty="0" smtClean="0"/>
              <a:t>WHAT DO THEY DO?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052737"/>
          <a:ext cx="7704856" cy="5574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869"/>
                <a:gridCol w="1540971"/>
                <a:gridCol w="1231680"/>
                <a:gridCol w="1080120"/>
                <a:gridCol w="1080120"/>
                <a:gridCol w="864096"/>
              </a:tblGrid>
              <a:tr h="683719">
                <a:tc>
                  <a:txBody>
                    <a:bodyPr/>
                    <a:lstStyle/>
                    <a:p>
                      <a:r>
                        <a:rPr lang="fr-CH" dirty="0" smtClean="0"/>
                        <a:t>organisation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programme</a:t>
                      </a:r>
                      <a:r>
                        <a:rPr lang="fr-CH" baseline="0" dirty="0" smtClean="0"/>
                        <a:t> </a:t>
                      </a:r>
                    </a:p>
                    <a:p>
                      <a:r>
                        <a:rPr lang="fr-CH" baseline="0" dirty="0" smtClean="0"/>
                        <a:t>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audience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regions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links with DCAF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3412">
                <a:tc>
                  <a:txBody>
                    <a:bodyPr/>
                    <a:lstStyle/>
                    <a:p>
                      <a:r>
                        <a:rPr lang="fr-CH" dirty="0" smtClean="0"/>
                        <a:t>IPU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3412">
                <a:tc>
                  <a:txBody>
                    <a:bodyPr/>
                    <a:lstStyle/>
                    <a:p>
                      <a:r>
                        <a:rPr lang="fr-CH" dirty="0" smtClean="0"/>
                        <a:t>UNDP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3412">
                <a:tc>
                  <a:txBody>
                    <a:bodyPr/>
                    <a:lstStyle/>
                    <a:p>
                      <a:r>
                        <a:rPr lang="fr-CH" dirty="0" smtClean="0"/>
                        <a:t>NATO 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3412">
                <a:tc>
                  <a:txBody>
                    <a:bodyPr/>
                    <a:lstStyle/>
                    <a:p>
                      <a:r>
                        <a:rPr lang="fr-CH" dirty="0" smtClean="0"/>
                        <a:t>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3412">
                <a:tc>
                  <a:txBody>
                    <a:bodyPr/>
                    <a:lstStyle/>
                    <a:p>
                      <a:r>
                        <a:rPr lang="fr-CH" dirty="0" smtClean="0"/>
                        <a:t>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9740">
                <a:tc>
                  <a:txBody>
                    <a:bodyPr/>
                    <a:lstStyle/>
                    <a:p>
                      <a:r>
                        <a:rPr lang="fr-CH" dirty="0" smtClean="0"/>
                        <a:t>Parliamentary</a:t>
                      </a:r>
                      <a:r>
                        <a:rPr lang="fr-CH" baseline="0" dirty="0" smtClean="0"/>
                        <a:t> Centre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3412">
                <a:tc>
                  <a:txBody>
                    <a:bodyPr/>
                    <a:lstStyle/>
                    <a:p>
                      <a:r>
                        <a:rPr lang="fr-CH" dirty="0" smtClean="0"/>
                        <a:t>Party-</a:t>
                      </a:r>
                      <a:r>
                        <a:rPr lang="en-GB" noProof="0" dirty="0" smtClean="0"/>
                        <a:t>affiliated</a:t>
                      </a:r>
                      <a:r>
                        <a:rPr lang="fr-CH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344816" cy="792088"/>
          </a:xfrm>
        </p:spPr>
        <p:txBody>
          <a:bodyPr>
            <a:normAutofit fontScale="90000"/>
          </a:bodyPr>
          <a:lstStyle/>
          <a:p>
            <a:pPr algn="r"/>
            <a:r>
              <a:rPr lang="fr-CH" sz="2800" dirty="0" smtClean="0"/>
              <a:t>WHAT ARE </a:t>
            </a:r>
            <a:r>
              <a:rPr lang="fr-CH" sz="2800" dirty="0" err="1" smtClean="0"/>
              <a:t>DCAF’s</a:t>
            </a:r>
            <a:r>
              <a:rPr lang="fr-CH" sz="2800" dirty="0" smtClean="0"/>
              <a:t> MAIN </a:t>
            </a:r>
            <a:r>
              <a:rPr lang="fr-CH" sz="2800" dirty="0" err="1" smtClean="0"/>
              <a:t>Activity</a:t>
            </a:r>
            <a:r>
              <a:rPr lang="fr-CH" sz="2800" dirty="0" smtClean="0"/>
              <a:t> areas </a:t>
            </a:r>
            <a:br>
              <a:rPr lang="fr-CH" sz="2800" dirty="0" smtClean="0"/>
            </a:br>
            <a:r>
              <a:rPr lang="fr-CH" sz="2800" dirty="0" smtClean="0"/>
              <a:t>FOR PAPPS?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320040"/>
            <a:ext cx="7300664" cy="804704"/>
          </a:xfrm>
        </p:spPr>
        <p:txBody>
          <a:bodyPr>
            <a:normAutofit fontScale="90000"/>
          </a:bodyPr>
          <a:lstStyle/>
          <a:p>
            <a:pPr algn="r"/>
            <a:r>
              <a:rPr lang="fr-CH" sz="2800" dirty="0" smtClean="0"/>
              <a:t>ON </a:t>
            </a:r>
            <a:r>
              <a:rPr lang="fr-CH" sz="2800" dirty="0" err="1" smtClean="0"/>
              <a:t>Which</a:t>
            </a:r>
            <a:r>
              <a:rPr lang="fr-CH" sz="2800" dirty="0" smtClean="0"/>
              <a:t> basic </a:t>
            </a:r>
            <a:r>
              <a:rPr lang="fr-CH" sz="2800" dirty="0" err="1" smtClean="0"/>
              <a:t>skills</a:t>
            </a:r>
            <a:r>
              <a:rPr lang="fr-CH" sz="2800" dirty="0" smtClean="0"/>
              <a:t> DOES DCAF OFFER Training?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3" name="Diagram 2"/>
          <p:cNvGraphicFramePr/>
          <p:nvPr/>
        </p:nvGraphicFramePr>
        <p:xfrm>
          <a:off x="683568" y="1397000"/>
          <a:ext cx="693643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28656" cy="864096"/>
          </a:xfrm>
        </p:spPr>
        <p:txBody>
          <a:bodyPr>
            <a:noAutofit/>
          </a:bodyPr>
          <a:lstStyle/>
          <a:p>
            <a:pPr algn="r"/>
            <a:r>
              <a:rPr lang="fr-CH" sz="2800" dirty="0" smtClean="0"/>
              <a:t>IN WHICH regions IS DCAF ACTIVE WITH PAPPS programmes?</a:t>
            </a:r>
            <a:endParaRPr lang="en-US" sz="2800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79512" y="1052736"/>
            <a:ext cx="7776864" cy="55446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395536" y="1196752"/>
            <a:ext cx="1512168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NA?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771800" y="2276872"/>
            <a:ext cx="144016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SEE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nip Single Corner Rectangle 4"/>
          <p:cNvSpPr/>
          <p:nvPr/>
        </p:nvSpPr>
        <p:spPr>
          <a:xfrm>
            <a:off x="3995936" y="1268760"/>
            <a:ext cx="2016224" cy="115212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CEE &amp; FSU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nip Same Side Corner Rectangle 5"/>
          <p:cNvSpPr/>
          <p:nvPr/>
        </p:nvSpPr>
        <p:spPr>
          <a:xfrm>
            <a:off x="2699792" y="4365104"/>
            <a:ext cx="1944216" cy="2016224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AFRICA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nip Diagonal Corner Rectangle 6"/>
          <p:cNvSpPr/>
          <p:nvPr/>
        </p:nvSpPr>
        <p:spPr>
          <a:xfrm>
            <a:off x="5868144" y="5733256"/>
            <a:ext cx="1872208" cy="79208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AUSTRALASIA?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nip and Round Single Corner Rectangle 7"/>
          <p:cNvSpPr/>
          <p:nvPr/>
        </p:nvSpPr>
        <p:spPr>
          <a:xfrm>
            <a:off x="467544" y="3284984"/>
            <a:ext cx="1296144" cy="2880320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LA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 Single Corner Rectangle 8"/>
          <p:cNvSpPr/>
          <p:nvPr/>
        </p:nvSpPr>
        <p:spPr>
          <a:xfrm>
            <a:off x="2771800" y="1268760"/>
            <a:ext cx="1368152" cy="115212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WE?</a:t>
            </a:r>
            <a:endParaRPr lang="en-US" dirty="0"/>
          </a:p>
        </p:txBody>
      </p:sp>
      <p:sp>
        <p:nvSpPr>
          <p:cNvPr id="10" name="Round Same Side Corner Rectangle 9"/>
          <p:cNvSpPr/>
          <p:nvPr/>
        </p:nvSpPr>
        <p:spPr>
          <a:xfrm>
            <a:off x="5796136" y="1196752"/>
            <a:ext cx="1944216" cy="288032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ASIA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 Diagonal Corner Rectangle 14"/>
          <p:cNvSpPr/>
          <p:nvPr/>
        </p:nvSpPr>
        <p:spPr>
          <a:xfrm>
            <a:off x="2699792" y="4005064"/>
            <a:ext cx="2016224" cy="5040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MENA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704856" cy="11430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ON Which LEVELS DOES DCAF offer PAPPS programmes?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844824"/>
          <a:ext cx="679241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1728192"/>
          </a:xfrm>
        </p:spPr>
        <p:txBody>
          <a:bodyPr>
            <a:noAutofit/>
          </a:bodyPr>
          <a:lstStyle/>
          <a:p>
            <a:pPr algn="r"/>
            <a:r>
              <a:rPr lang="en-CA" sz="2800" dirty="0" smtClean="0"/>
              <a:t>In which areas of diversity do dcaf </a:t>
            </a:r>
            <a:r>
              <a:rPr lang="en-CA" sz="2800" dirty="0" err="1" smtClean="0"/>
              <a:t>papps</a:t>
            </a:r>
            <a:r>
              <a:rPr lang="en-CA" sz="2800" dirty="0" smtClean="0"/>
              <a:t> programmes attempt to PROMOTE inclusiveness and equal opportunity? </a:t>
            </a:r>
            <a:endParaRPr lang="en-C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6" name="Diagram 5"/>
          <p:cNvGraphicFramePr/>
          <p:nvPr/>
        </p:nvGraphicFramePr>
        <p:xfrm>
          <a:off x="899592" y="2060848"/>
          <a:ext cx="655272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42048" cy="864096"/>
          </a:xfrm>
        </p:spPr>
        <p:txBody>
          <a:bodyPr>
            <a:noAutofit/>
          </a:bodyPr>
          <a:lstStyle/>
          <a:p>
            <a:pPr algn="r"/>
            <a:r>
              <a:rPr lang="fr-CH" sz="2800" dirty="0" err="1" smtClean="0"/>
              <a:t>What</a:t>
            </a:r>
            <a:r>
              <a:rPr lang="fr-CH" sz="2800" dirty="0" smtClean="0"/>
              <a:t> </a:t>
            </a:r>
            <a:r>
              <a:rPr lang="fr-CH" sz="2800" dirty="0" err="1" smtClean="0"/>
              <a:t>paPPS</a:t>
            </a:r>
            <a:r>
              <a:rPr lang="fr-CH" sz="2800" dirty="0" smtClean="0"/>
              <a:t>-</a:t>
            </a:r>
            <a:r>
              <a:rPr lang="fr-CH" sz="2800" dirty="0" err="1" smtClean="0"/>
              <a:t>specific</a:t>
            </a:r>
            <a:r>
              <a:rPr lang="fr-CH" sz="2800" dirty="0" smtClean="0"/>
              <a:t> programmes DOES DCAF OFFER?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4" name="Diagram 3"/>
          <p:cNvGraphicFramePr/>
          <p:nvPr/>
        </p:nvGraphicFramePr>
        <p:xfrm>
          <a:off x="251520" y="1268760"/>
          <a:ext cx="763284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Documents and Settings\Law\Local Settings\Temporary Internet Files\Content.IE5\HGGJ1TG9\MC90008987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59" y="2708920"/>
            <a:ext cx="2232249" cy="208823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652119" y="3068959"/>
            <a:ext cx="180020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1600" i="1" dirty="0" smtClean="0"/>
              <a:t>making over the parliamentary sector for the </a:t>
            </a:r>
          </a:p>
          <a:p>
            <a:r>
              <a:rPr lang="en-GB" sz="1600" i="1" dirty="0" smtClean="0"/>
              <a:t>21st century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512" y="980731"/>
          <a:ext cx="7776863" cy="5472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399"/>
                <a:gridCol w="1105667"/>
                <a:gridCol w="1522828"/>
                <a:gridCol w="976298"/>
                <a:gridCol w="1276697"/>
                <a:gridCol w="1126497"/>
                <a:gridCol w="717477"/>
              </a:tblGrid>
              <a:tr h="781801">
                <a:tc>
                  <a:txBody>
                    <a:bodyPr/>
                    <a:lstStyle/>
                    <a:p>
                      <a:r>
                        <a:rPr lang="en-CA" dirty="0" smtClean="0"/>
                        <a:t>division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activity</a:t>
                      </a:r>
                      <a:r>
                        <a:rPr lang="en-CA" baseline="0" dirty="0" smtClean="0"/>
                        <a:t> area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programme</a:t>
                      </a:r>
                    </a:p>
                    <a:p>
                      <a:r>
                        <a:rPr lang="en-CA" dirty="0" smtClean="0"/>
                        <a:t>audience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history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materials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location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poc</a:t>
                      </a:r>
                      <a:endParaRPr lang="en-CA" dirty="0"/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</p:spPr>
        <p:txBody>
          <a:bodyPr>
            <a:normAutofit fontScale="90000"/>
          </a:bodyPr>
          <a:lstStyle/>
          <a:p>
            <a:pPr algn="r"/>
            <a:r>
              <a:rPr lang="fr-CH" sz="2800" dirty="0" err="1" smtClean="0"/>
              <a:t>What</a:t>
            </a:r>
            <a:r>
              <a:rPr lang="fr-CH" sz="2800" dirty="0" smtClean="0"/>
              <a:t> PAPPS programmes </a:t>
            </a:r>
            <a:r>
              <a:rPr lang="fr-CH" sz="2800" dirty="0" err="1" smtClean="0"/>
              <a:t>does</a:t>
            </a:r>
            <a:r>
              <a:rPr lang="fr-CH" sz="2800" dirty="0" smtClean="0"/>
              <a:t> DCAF OFFER?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>
            <a:normAutofit fontScale="90000"/>
          </a:bodyPr>
          <a:lstStyle/>
          <a:p>
            <a:pPr algn="r"/>
            <a:r>
              <a:rPr lang="fr-CH" sz="2800" dirty="0" err="1" smtClean="0"/>
              <a:t>Who</a:t>
            </a:r>
            <a:r>
              <a:rPr lang="fr-CH" sz="2800" dirty="0" smtClean="0"/>
              <a:t> </a:t>
            </a:r>
            <a:r>
              <a:rPr lang="fr-CH" sz="2800" dirty="0" err="1" smtClean="0"/>
              <a:t>is</a:t>
            </a:r>
            <a:r>
              <a:rPr lang="fr-CH" sz="2800" dirty="0" smtClean="0"/>
              <a:t> </a:t>
            </a:r>
            <a:r>
              <a:rPr lang="fr-CH" sz="2800" dirty="0" err="1" smtClean="0"/>
              <a:t>who</a:t>
            </a:r>
            <a:r>
              <a:rPr lang="fr-CH" sz="2800" dirty="0" smtClean="0"/>
              <a:t> in </a:t>
            </a:r>
            <a:r>
              <a:rPr lang="fr-CH" sz="2800" dirty="0" err="1" smtClean="0"/>
              <a:t>capacity</a:t>
            </a:r>
            <a:r>
              <a:rPr lang="fr-CH" sz="2800" dirty="0" smtClean="0"/>
              <a:t>-building programmes for PAPPS?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DML 2010</a:t>
            </a:r>
            <a:endParaRPr lang="en-CA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340768"/>
          <a:ext cx="748883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</TotalTime>
  <Words>647</Words>
  <Application>Microsoft Office PowerPoint</Application>
  <PresentationFormat>On-screen Show (4:3)</PresentationFormat>
  <Paragraphs>128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DCAF Capacity-building programmes for Parliaments, assemblies,political parties and staffers (PAPPS)</vt:lpstr>
      <vt:lpstr>WHAT ARE DCAF’s MAIN Activity areas  FOR PAPPS?</vt:lpstr>
      <vt:lpstr>ON Which basic skills DOES DCAF OFFER Training?</vt:lpstr>
      <vt:lpstr>IN WHICH regions IS DCAF ACTIVE WITH PAPPS programmes?</vt:lpstr>
      <vt:lpstr>ON Which LEVELS DOES DCAF offer PAPPS programmes?</vt:lpstr>
      <vt:lpstr>In which areas of diversity do dcaf papps programmes attempt to PROMOTE inclusiveness and equal opportunity? </vt:lpstr>
      <vt:lpstr>What paPPS-specific programmes DOES DCAF OFFER?</vt:lpstr>
      <vt:lpstr>What PAPPS programmes does DCAF OFFER?</vt:lpstr>
      <vt:lpstr>Who is who in capacity-building programmes for PAPPS?</vt:lpstr>
      <vt:lpstr>WHAT DO THEY DO?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DCAF Capacity-Building Programmes for Parliaments &amp; Assemblies</dc:title>
  <dc:creator>David</dc:creator>
  <cp:lastModifiedBy>Law</cp:lastModifiedBy>
  <cp:revision>52</cp:revision>
  <dcterms:created xsi:type="dcterms:W3CDTF">2010-06-28T16:55:11Z</dcterms:created>
  <dcterms:modified xsi:type="dcterms:W3CDTF">2011-03-23T16:42:04Z</dcterms:modified>
</cp:coreProperties>
</file>